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66" r:id="rId5"/>
    <p:sldMasterId id="2147483679" r:id="rId6"/>
    <p:sldMasterId id="2147483698" r:id="rId7"/>
    <p:sldMasterId id="2147483713" r:id="rId8"/>
    <p:sldMasterId id="2147483727" r:id="rId9"/>
    <p:sldMasterId id="2147483739" r:id="rId10"/>
  </p:sldMasterIdLst>
  <p:notesMasterIdLst>
    <p:notesMasterId r:id="rId32"/>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Lst>
  <p:sldSz cx="12192000" cy="6858000"/>
  <p:notesSz cx="9296400" cy="7010400"/>
  <p:embeddedFontLst>
    <p:embeddedFont>
      <p:font typeface="Corbel" panose="020B0503020204020204" pitchFamily="34" charset="0"/>
      <p:regular r:id="rId33"/>
      <p:bold r:id="rId34"/>
      <p:italic r:id="rId35"/>
      <p:boldItalic r:id="rId36"/>
    </p:embeddedFont>
    <p:embeddedFont>
      <p:font typeface="Garamond" panose="02020404030301010803" pitchFamily="18" charset="0"/>
      <p:regular r:id="rId37"/>
      <p:bold r:id="rId38"/>
      <p:italic r:id="rId39"/>
      <p:boldItalic r:id="rId40"/>
    </p:embeddedFont>
    <p:embeddedFont>
      <p:font typeface="Gill Sans" panose="020B0604020202020204" charset="0"/>
      <p:regular r:id="rId41"/>
      <p:bold r:id="rId42"/>
    </p:embeddedFont>
    <p:embeddedFont>
      <p:font typeface="Roboto" panose="02000000000000000000" pitchFamily="2"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iaCZRI7eP5HVZWI7jjusbhQOo9x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080010-10A1-4B90-B206-9DDA9C03CB0E}" v="1" dt="2025-03-26T15:54:06.4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font" Target="fonts/font7.fntdata"/><Relationship Id="rId21" Type="http://schemas.openxmlformats.org/officeDocument/2006/relationships/slide" Target="slides/slide11.xml"/><Relationship Id="rId34" Type="http://schemas.openxmlformats.org/officeDocument/2006/relationships/font" Target="fonts/font2.fntdata"/><Relationship Id="rId42" Type="http://schemas.openxmlformats.org/officeDocument/2006/relationships/font" Target="fonts/font10.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font" Target="fonts/font12.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0.xml"/><Relationship Id="rId41"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font" Target="fonts/font4.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rton, Brooke" userId="S::btorton@law.umaryland.edu::5b74f2aa-9755-45ba-8317-2ae944e35fe8" providerId="AD" clId="Web-{C7080010-10A1-4B90-B206-9DDA9C03CB0E}"/>
    <pc:docChg chg="modSld">
      <pc:chgData name="Torton, Brooke" userId="S::btorton@law.umaryland.edu::5b74f2aa-9755-45ba-8317-2ae944e35fe8" providerId="AD" clId="Web-{C7080010-10A1-4B90-B206-9DDA9C03CB0E}" dt="2025-03-26T15:54:06.470" v="0"/>
      <pc:docMkLst>
        <pc:docMk/>
      </pc:docMkLst>
      <pc:sldChg chg="delSp">
        <pc:chgData name="Torton, Brooke" userId="S::btorton@law.umaryland.edu::5b74f2aa-9755-45ba-8317-2ae944e35fe8" providerId="AD" clId="Web-{C7080010-10A1-4B90-B206-9DDA9C03CB0E}" dt="2025-03-26T15:54:06.470" v="0"/>
        <pc:sldMkLst>
          <pc:docMk/>
          <pc:sldMk cId="0" sldId="263"/>
        </pc:sldMkLst>
        <pc:picChg chg="del">
          <ac:chgData name="Torton, Brooke" userId="S::btorton@law.umaryland.edu::5b74f2aa-9755-45ba-8317-2ae944e35fe8" providerId="AD" clId="Web-{C7080010-10A1-4B90-B206-9DDA9C03CB0E}" dt="2025-03-26T15:54:06.470" v="0"/>
          <ac:picMkLst>
            <pc:docMk/>
            <pc:sldMk cId="0" sldId="263"/>
            <ac:picMk id="79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2"/>
            <a:ext cx="4028440" cy="351737"/>
          </a:xfrm>
          <a:prstGeom prst="rect">
            <a:avLst/>
          </a:prstGeom>
          <a:noFill/>
          <a:ln>
            <a:noFill/>
          </a:ln>
        </p:spPr>
        <p:txBody>
          <a:bodyPr spcFirstLastPara="1" wrap="square" lIns="92425" tIns="46200" rIns="92425" bIns="462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265810" y="2"/>
            <a:ext cx="4028440" cy="351737"/>
          </a:xfrm>
          <a:prstGeom prst="rect">
            <a:avLst/>
          </a:prstGeom>
          <a:noFill/>
          <a:ln>
            <a:noFill/>
          </a:ln>
        </p:spPr>
        <p:txBody>
          <a:bodyPr spcFirstLastPara="1" wrap="square" lIns="92425" tIns="46200" rIns="92425" bIns="462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658665"/>
            <a:ext cx="4028440" cy="351737"/>
          </a:xfrm>
          <a:prstGeom prst="rect">
            <a:avLst/>
          </a:prstGeom>
          <a:noFill/>
          <a:ln>
            <a:noFill/>
          </a:ln>
        </p:spPr>
        <p:txBody>
          <a:bodyPr spcFirstLastPara="1" wrap="square" lIns="92425" tIns="46200" rIns="92425" bIns="462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265810" y="6658665"/>
            <a:ext cx="4028440" cy="351737"/>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liminatetobaccouse.or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1:notes"/>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681" name="Google Shape;681;p1: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1d0fd2a72c1_3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2" name="Google Shape;802;g1d0fd2a72c1_3_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Clr>
                <a:schemeClr val="dk1"/>
              </a:buClr>
              <a:buSzPts val="1100"/>
              <a:buChar char="●"/>
            </a:pPr>
            <a:r>
              <a:rPr lang="en-US"/>
              <a:t>We are continuing to work to finalize an RFP for a full-service media agency and a small procurement for May-June using existing assets.</a:t>
            </a:r>
            <a:endParaRPr/>
          </a:p>
          <a:p>
            <a:pPr marL="457200" lvl="0" indent="-298450" algn="l" rtl="0">
              <a:lnSpc>
                <a:spcPct val="100000"/>
              </a:lnSpc>
              <a:spcBef>
                <a:spcPts val="0"/>
              </a:spcBef>
              <a:spcAft>
                <a:spcPts val="0"/>
              </a:spcAft>
              <a:buSzPts val="1100"/>
              <a:buChar char="●"/>
            </a:pPr>
            <a:r>
              <a:rPr lang="en-US"/>
              <a:t>We are placing our health communications campaigns in several places and working with MDH Office of Communications and using MDHs social media channels.</a:t>
            </a:r>
            <a:endParaRPr/>
          </a:p>
          <a:p>
            <a:pPr marL="457200" lvl="0" indent="-298450" algn="l" rtl="0">
              <a:lnSpc>
                <a:spcPct val="100000"/>
              </a:lnSpc>
              <a:spcBef>
                <a:spcPts val="0"/>
              </a:spcBef>
              <a:spcAft>
                <a:spcPts val="0"/>
              </a:spcAft>
              <a:buSzPts val="1100"/>
              <a:buChar char="●"/>
            </a:pPr>
            <a:r>
              <a:rPr lang="en-US"/>
              <a:t>Working on another procurement to get T21 retailer toolkit printed and distributed</a:t>
            </a:r>
            <a:endParaRPr/>
          </a:p>
          <a:p>
            <a:pPr marL="457200" lvl="0" indent="-298450" algn="l" rtl="0">
              <a:lnSpc>
                <a:spcPct val="100000"/>
              </a:lnSpc>
              <a:spcBef>
                <a:spcPts val="0"/>
              </a:spcBef>
              <a:spcAft>
                <a:spcPts val="0"/>
              </a:spcAft>
              <a:buSzPts val="1100"/>
              <a:buChar char="●"/>
            </a:pPr>
            <a:r>
              <a:rPr lang="en-US"/>
              <a:t>From December to February, Continue the Good posters will appear on bus shelters in Baltimore City &amp; County. The bus shelters were selected because they were close to a behavioral health facility or in a high-traffic area.</a:t>
            </a:r>
            <a:endParaRPr/>
          </a:p>
          <a:p>
            <a:pPr marL="457200" lvl="0" indent="-317500" algn="l" rtl="0">
              <a:lnSpc>
                <a:spcPct val="100000"/>
              </a:lnSpc>
              <a:spcBef>
                <a:spcPts val="0"/>
              </a:spcBef>
              <a:spcAft>
                <a:spcPts val="0"/>
              </a:spcAft>
              <a:buClr>
                <a:schemeClr val="dk1"/>
              </a:buClr>
              <a:buSzPts val="1400"/>
              <a:buChar char="●"/>
            </a:pPr>
            <a:r>
              <a:rPr lang="en-US"/>
              <a:t>Currently, during the month of April, a tobacco and oral health campaign have been placed in bus stations in Baltimore City and Montgomery counties.</a:t>
            </a:r>
            <a:endParaRPr/>
          </a:p>
          <a:p>
            <a:pPr marL="457200" lvl="0" indent="-298450" algn="l" rtl="0">
              <a:lnSpc>
                <a:spcPct val="100000"/>
              </a:lnSpc>
              <a:spcBef>
                <a:spcPts val="0"/>
              </a:spcBef>
              <a:spcAft>
                <a:spcPts val="0"/>
              </a:spcAft>
              <a:buSzPts val="1100"/>
              <a:buChar char="●"/>
            </a:pPr>
            <a:r>
              <a:rPr lang="en-US"/>
              <a:t>We are also placing ads through the Maryland Nurse newsletter and the Maryland Beverage Journal. This helps us reach specialized audiences.</a:t>
            </a:r>
            <a:endParaRPr/>
          </a:p>
          <a:p>
            <a:pPr marL="457200" lvl="0" indent="-317500" algn="l" rtl="0">
              <a:lnSpc>
                <a:spcPct val="100000"/>
              </a:lnSpc>
              <a:spcBef>
                <a:spcPts val="0"/>
              </a:spcBef>
              <a:spcAft>
                <a:spcPts val="0"/>
              </a:spcAft>
              <a:buSzPts val="1400"/>
              <a:buChar char="●"/>
            </a:pPr>
            <a:r>
              <a:rPr lang="en-US"/>
              <a:t>Had a booth at the Maryland Association of School Health Nurses (MASHN) annual conference on March 4. CTPC staff shared resources available (Live Vape Free; Vape Experiment posters etc.) </a:t>
            </a:r>
            <a:endParaRPr/>
          </a:p>
          <a:p>
            <a:pPr marL="457200" lvl="0" indent="-317500" algn="l" rtl="0">
              <a:lnSpc>
                <a:spcPct val="100000"/>
              </a:lnSpc>
              <a:spcBef>
                <a:spcPts val="0"/>
              </a:spcBef>
              <a:spcAft>
                <a:spcPts val="0"/>
              </a:spcAft>
              <a:buSzPts val="1400"/>
              <a:buChar char="●"/>
            </a:pPr>
            <a:r>
              <a:rPr lang="en-US"/>
              <a:t>During May - August, CTPC’s  small media placement vendor, Red House Communications, used paid social media and Google Responsive ads to promote the Vape Experiment content, Responsible Retailer campaigns and QL testimonials.  Responsible Retailer ads were also placed on retail point of sale terminals across the state.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27c7b5c71df_0_72: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27c7b5c71df_0_72:notes"/>
          <p:cNvSpPr txBox="1">
            <a:spLocks noGrp="1"/>
          </p:cNvSpPr>
          <p:nvPr>
            <p:ph type="body" idx="1"/>
          </p:nvPr>
        </p:nvSpPr>
        <p:spPr>
          <a:xfrm>
            <a:off x="929644" y="3373756"/>
            <a:ext cx="7437000" cy="27603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r>
              <a:rPr lang="en-US"/>
              <a:t>https://www.cdc.gov/tobacco/basic_information/e-cigarettes/vapefreeyouth.html?s_cid=OSH_email_E552#campaign-materials</a:t>
            </a:r>
            <a:endParaRPr/>
          </a:p>
        </p:txBody>
      </p:sp>
      <p:sp>
        <p:nvSpPr>
          <p:cNvPr id="822" name="Google Shape;822;g27c7b5c71df_0_72:notes"/>
          <p:cNvSpPr txBox="1">
            <a:spLocks noGrp="1"/>
          </p:cNvSpPr>
          <p:nvPr>
            <p:ph type="sldNum" idx="12"/>
          </p:nvPr>
        </p:nvSpPr>
        <p:spPr>
          <a:xfrm>
            <a:off x="5265810" y="6658665"/>
            <a:ext cx="4028400" cy="3516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27c7b5c71df_0_96: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27c7b5c71df_0_96:notes"/>
          <p:cNvSpPr txBox="1">
            <a:spLocks noGrp="1"/>
          </p:cNvSpPr>
          <p:nvPr>
            <p:ph type="body" idx="1"/>
          </p:nvPr>
        </p:nvSpPr>
        <p:spPr>
          <a:xfrm>
            <a:off x="929644" y="3373756"/>
            <a:ext cx="7437000" cy="27603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r>
              <a:rPr lang="en-US"/>
              <a:t>Link: https://www.justice.gov/opa/pr/court-issues-order-requiring-cigarette-companies-post-corrective-statements-resolves-historic</a:t>
            </a:r>
            <a:endParaRPr/>
          </a:p>
          <a:p>
            <a:pPr marL="0" lvl="0" indent="0" algn="l" rtl="0">
              <a:spcBef>
                <a:spcPts val="0"/>
              </a:spcBef>
              <a:spcAft>
                <a:spcPts val="0"/>
              </a:spcAft>
              <a:buNone/>
            </a:pPr>
            <a:endParaRPr/>
          </a:p>
          <a:p>
            <a:pPr marL="0" lvl="0" indent="0" algn="l" rtl="0">
              <a:spcBef>
                <a:spcPts val="0"/>
              </a:spcBef>
              <a:spcAft>
                <a:spcPts val="0"/>
              </a:spcAft>
              <a:buNone/>
            </a:pPr>
            <a:r>
              <a:rPr lang="en-US"/>
              <a:t>The order applies to defendants Altria, Philip Morris USA Inc. (PM USA) and R.J. Reynolds Tobacco Company (RJRT) as well as to four cigarette brands owned by ITG Brands LLC (ITG).</a:t>
            </a:r>
            <a:endParaRPr/>
          </a:p>
        </p:txBody>
      </p:sp>
      <p:sp>
        <p:nvSpPr>
          <p:cNvPr id="831" name="Google Shape;831;g27c7b5c71df_0_96:notes"/>
          <p:cNvSpPr txBox="1">
            <a:spLocks noGrp="1"/>
          </p:cNvSpPr>
          <p:nvPr>
            <p:ph type="sldNum" idx="12"/>
          </p:nvPr>
        </p:nvSpPr>
        <p:spPr>
          <a:xfrm>
            <a:off x="5265810" y="6658665"/>
            <a:ext cx="4028400" cy="3516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g27d7073316e_0_3: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9" name="Google Shape;839;g27d7073316e_0_3:notes"/>
          <p:cNvSpPr txBox="1">
            <a:spLocks noGrp="1"/>
          </p:cNvSpPr>
          <p:nvPr>
            <p:ph type="body" idx="1"/>
          </p:nvPr>
        </p:nvSpPr>
        <p:spPr>
          <a:xfrm>
            <a:off x="929644" y="3373756"/>
            <a:ext cx="7437000" cy="27603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endParaRPr/>
          </a:p>
        </p:txBody>
      </p:sp>
      <p:sp>
        <p:nvSpPr>
          <p:cNvPr id="840" name="Google Shape;840;g27d7073316e_0_3:notes"/>
          <p:cNvSpPr txBox="1">
            <a:spLocks noGrp="1"/>
          </p:cNvSpPr>
          <p:nvPr>
            <p:ph type="sldNum" idx="12"/>
          </p:nvPr>
        </p:nvSpPr>
        <p:spPr>
          <a:xfrm>
            <a:off x="5265810" y="6658665"/>
            <a:ext cx="4028400" cy="3516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27c7b5c71df_0_1304:notes"/>
          <p:cNvSpPr>
            <a:spLocks noGrp="1" noRot="1" noChangeAspect="1"/>
          </p:cNvSpPr>
          <p:nvPr>
            <p:ph type="sldImg" idx="2"/>
          </p:nvPr>
        </p:nvSpPr>
        <p:spPr>
          <a:xfrm>
            <a:off x="942317" y="876300"/>
            <a:ext cx="7411500" cy="2366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8" name="Google Shape;848;g27c7b5c71df_0_1304:notes"/>
          <p:cNvSpPr txBox="1">
            <a:spLocks noGrp="1"/>
          </p:cNvSpPr>
          <p:nvPr>
            <p:ph type="body" idx="1"/>
          </p:nvPr>
        </p:nvSpPr>
        <p:spPr>
          <a:xfrm>
            <a:off x="929640" y="3373756"/>
            <a:ext cx="7437000" cy="2760600"/>
          </a:xfrm>
          <a:prstGeom prst="rect">
            <a:avLst/>
          </a:prstGeom>
          <a:noFill/>
          <a:ln>
            <a:noFill/>
          </a:ln>
        </p:spPr>
        <p:txBody>
          <a:bodyPr spcFirstLastPara="1" wrap="square" lIns="89850" tIns="44925" rIns="89850" bIns="44925" anchor="t" anchorCtr="0">
            <a:noAutofit/>
          </a:bodyPr>
          <a:lstStyle/>
          <a:p>
            <a:pPr marL="0" lvl="0" indent="0" algn="l" rtl="0">
              <a:spcBef>
                <a:spcPts val="0"/>
              </a:spcBef>
              <a:spcAft>
                <a:spcPts val="0"/>
              </a:spcAft>
              <a:buNone/>
            </a:pPr>
            <a:endParaRPr/>
          </a:p>
        </p:txBody>
      </p:sp>
      <p:sp>
        <p:nvSpPr>
          <p:cNvPr id="849" name="Google Shape;849;g27c7b5c71df_0_1304:notes"/>
          <p:cNvSpPr txBox="1">
            <a:spLocks noGrp="1"/>
          </p:cNvSpPr>
          <p:nvPr>
            <p:ph type="sldNum" idx="12"/>
          </p:nvPr>
        </p:nvSpPr>
        <p:spPr>
          <a:xfrm>
            <a:off x="5265810" y="6658663"/>
            <a:ext cx="4028400" cy="351900"/>
          </a:xfrm>
          <a:prstGeom prst="rect">
            <a:avLst/>
          </a:prstGeom>
          <a:noFill/>
          <a:ln>
            <a:noFill/>
          </a:ln>
        </p:spPr>
        <p:txBody>
          <a:bodyPr spcFirstLastPara="1" wrap="square" lIns="89850" tIns="44925" rIns="89850" bIns="44925" anchor="b" anchorCtr="0">
            <a:noAutofit/>
          </a:bodyPr>
          <a:lstStyle/>
          <a:p>
            <a:pPr marL="0" lvl="0" indent="0" algn="r" rtl="0">
              <a:spcBef>
                <a:spcPts val="0"/>
              </a:spcBef>
              <a:spcAft>
                <a:spcPts val="0"/>
              </a:spcAft>
              <a:buNone/>
            </a:pPr>
            <a:fld id="{00000000-1234-1234-1234-123412341234}" type="slidenum">
              <a:rPr lang="en-US" sz="1400"/>
              <a:t>14</a:t>
            </a:fld>
            <a:endParaRPr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g27c7b5c71df_0_1407:notes"/>
          <p:cNvSpPr>
            <a:spLocks noGrp="1" noRot="1" noChangeAspect="1"/>
          </p:cNvSpPr>
          <p:nvPr>
            <p:ph type="sldImg" idx="2"/>
          </p:nvPr>
        </p:nvSpPr>
        <p:spPr>
          <a:xfrm>
            <a:off x="942317" y="876300"/>
            <a:ext cx="7411500" cy="2366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6" name="Google Shape;856;g27c7b5c71df_0_1407:notes"/>
          <p:cNvSpPr txBox="1">
            <a:spLocks noGrp="1"/>
          </p:cNvSpPr>
          <p:nvPr>
            <p:ph type="body" idx="1"/>
          </p:nvPr>
        </p:nvSpPr>
        <p:spPr>
          <a:xfrm>
            <a:off x="929640" y="3373756"/>
            <a:ext cx="7437000" cy="2760600"/>
          </a:xfrm>
          <a:prstGeom prst="rect">
            <a:avLst/>
          </a:prstGeom>
          <a:noFill/>
          <a:ln>
            <a:noFill/>
          </a:ln>
        </p:spPr>
        <p:txBody>
          <a:bodyPr spcFirstLastPara="1" wrap="square" lIns="89850" tIns="44925" rIns="89850" bIns="44925" anchor="t" anchorCtr="0">
            <a:noAutofit/>
          </a:bodyPr>
          <a:lstStyle/>
          <a:p>
            <a:pPr marL="0" lvl="0" indent="0" algn="l" rtl="0">
              <a:spcBef>
                <a:spcPts val="0"/>
              </a:spcBef>
              <a:spcAft>
                <a:spcPts val="0"/>
              </a:spcAft>
              <a:buNone/>
            </a:pPr>
            <a:endParaRPr/>
          </a:p>
        </p:txBody>
      </p:sp>
      <p:sp>
        <p:nvSpPr>
          <p:cNvPr id="857" name="Google Shape;857;g27c7b5c71df_0_1407:notes"/>
          <p:cNvSpPr txBox="1">
            <a:spLocks noGrp="1"/>
          </p:cNvSpPr>
          <p:nvPr>
            <p:ph type="sldNum" idx="12"/>
          </p:nvPr>
        </p:nvSpPr>
        <p:spPr>
          <a:xfrm>
            <a:off x="5265810" y="6658663"/>
            <a:ext cx="4028400" cy="351900"/>
          </a:xfrm>
          <a:prstGeom prst="rect">
            <a:avLst/>
          </a:prstGeom>
          <a:noFill/>
          <a:ln>
            <a:noFill/>
          </a:ln>
        </p:spPr>
        <p:txBody>
          <a:bodyPr spcFirstLastPara="1" wrap="square" lIns="89850" tIns="44925" rIns="89850" bIns="44925" anchor="b" anchorCtr="0">
            <a:noAutofit/>
          </a:bodyPr>
          <a:lstStyle/>
          <a:p>
            <a:pPr marL="0" lvl="0" indent="0" algn="r" rtl="0">
              <a:spcBef>
                <a:spcPts val="0"/>
              </a:spcBef>
              <a:spcAft>
                <a:spcPts val="0"/>
              </a:spcAft>
              <a:buNone/>
            </a:pPr>
            <a:fld id="{00000000-1234-1234-1234-123412341234}" type="slidenum">
              <a:rPr lang="en-US" sz="1400"/>
              <a:t>15</a:t>
            </a:fld>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27c7b5c71df_0_1602: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7" name="Google Shape;867;g27c7b5c71df_0_1602: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*review on your own</a:t>
            </a:r>
            <a:endParaRPr/>
          </a:p>
          <a:p>
            <a:pPr marL="0" lvl="0" indent="0" algn="l" rtl="0">
              <a:spcBef>
                <a:spcPts val="0"/>
              </a:spcBef>
              <a:spcAft>
                <a:spcPts val="0"/>
              </a:spcAft>
              <a:buNone/>
            </a:pPr>
            <a:r>
              <a:rPr lang="en-US"/>
              <a:t>Provided to all dispensaries showing an overview of the adult-use laws as well as key responsible consumption tips. The poster is onsite. You can find it and take a look.</a:t>
            </a:r>
            <a:endParaRPr/>
          </a:p>
          <a:p>
            <a:pPr marL="0" lvl="0" indent="0" algn="l" rtl="0">
              <a:spcBef>
                <a:spcPts val="0"/>
              </a:spcBef>
              <a:spcAft>
                <a:spcPts val="0"/>
              </a:spcAft>
              <a:buNone/>
            </a:pPr>
            <a:endParaRPr/>
          </a:p>
          <a:p>
            <a:pPr marL="0" lvl="0" indent="0" algn="l" rtl="0">
              <a:spcBef>
                <a:spcPts val="0"/>
              </a:spcBef>
              <a:spcAft>
                <a:spcPts val="0"/>
              </a:spcAft>
              <a:buNone/>
            </a:pPr>
            <a:r>
              <a:rPr lang="en-US"/>
              <a:t>This mini brochure folds into the size of a bus card for easy storage in your wallet. It contains important beginner dose information, what to do in the event of overconsumption, quick facts on edibles, and more. This resource will be available in dispensaries in English as well as Spanish.</a:t>
            </a:r>
            <a:endParaRPr/>
          </a:p>
        </p:txBody>
      </p:sp>
      <p:sp>
        <p:nvSpPr>
          <p:cNvPr id="868" name="Google Shape;868;g27c7b5c71df_0_1602: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27c7b5c71df_0_1815:notes"/>
          <p:cNvSpPr>
            <a:spLocks noGrp="1" noRot="1" noChangeAspect="1"/>
          </p:cNvSpPr>
          <p:nvPr>
            <p:ph type="sldImg" idx="2"/>
          </p:nvPr>
        </p:nvSpPr>
        <p:spPr>
          <a:xfrm>
            <a:off x="996351" y="899425"/>
            <a:ext cx="7630800" cy="24282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2" name="Google Shape;882;g27c7b5c71df_0_1815:notes"/>
          <p:cNvSpPr txBox="1">
            <a:spLocks noGrp="1"/>
          </p:cNvSpPr>
          <p:nvPr>
            <p:ph type="body" idx="1"/>
          </p:nvPr>
        </p:nvSpPr>
        <p:spPr>
          <a:xfrm>
            <a:off x="962350" y="3462785"/>
            <a:ext cx="7698900" cy="2833200"/>
          </a:xfrm>
          <a:prstGeom prst="rect">
            <a:avLst/>
          </a:prstGeom>
          <a:noFill/>
          <a:ln>
            <a:noFill/>
          </a:ln>
        </p:spPr>
        <p:txBody>
          <a:bodyPr spcFirstLastPara="1" wrap="square" lIns="94100" tIns="47025" rIns="94100" bIns="47025" anchor="t" anchorCtr="0">
            <a:noAutofit/>
          </a:bodyPr>
          <a:lstStyle/>
          <a:p>
            <a:pPr marL="0" lvl="0" indent="0" algn="l" rtl="0">
              <a:spcBef>
                <a:spcPts val="0"/>
              </a:spcBef>
              <a:spcAft>
                <a:spcPts val="0"/>
              </a:spcAft>
              <a:buNone/>
            </a:pPr>
            <a:r>
              <a:rPr lang="en-US" sz="1400"/>
              <a:t>Unless ads are placed in areas where at least 85% of the audience is 21+, dispensaries cannot place ads.  No billboards.</a:t>
            </a:r>
            <a:endParaRPr sz="1400"/>
          </a:p>
        </p:txBody>
      </p:sp>
      <p:sp>
        <p:nvSpPr>
          <p:cNvPr id="883" name="Google Shape;883;g27c7b5c71df_0_1815:notes"/>
          <p:cNvSpPr txBox="1">
            <a:spLocks noGrp="1"/>
          </p:cNvSpPr>
          <p:nvPr>
            <p:ph type="sldNum" idx="12"/>
          </p:nvPr>
        </p:nvSpPr>
        <p:spPr>
          <a:xfrm>
            <a:off x="5451087" y="6834379"/>
            <a:ext cx="4170000" cy="360900"/>
          </a:xfrm>
          <a:prstGeom prst="rect">
            <a:avLst/>
          </a:prstGeom>
          <a:noFill/>
          <a:ln>
            <a:noFill/>
          </a:ln>
        </p:spPr>
        <p:txBody>
          <a:bodyPr spcFirstLastPara="1" wrap="square" lIns="94100" tIns="47025" rIns="94100" bIns="47025"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27c7b5c71df_0_1826:notes"/>
          <p:cNvSpPr txBox="1">
            <a:spLocks noGrp="1"/>
          </p:cNvSpPr>
          <p:nvPr>
            <p:ph type="body" idx="1"/>
          </p:nvPr>
        </p:nvSpPr>
        <p:spPr>
          <a:xfrm>
            <a:off x="929640" y="3373755"/>
            <a:ext cx="7437000" cy="27606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r>
              <a:rPr lang="en-US"/>
              <a:t>If using these materials - please be cognizant of the audience </a:t>
            </a:r>
            <a:endParaRPr/>
          </a:p>
        </p:txBody>
      </p:sp>
      <p:sp>
        <p:nvSpPr>
          <p:cNvPr id="894" name="Google Shape;894;g27c7b5c71df_0_1826: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27c7b5c71df_0_80: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2" name="Google Shape;912;g27c7b5c71df_0_80:notes"/>
          <p:cNvSpPr txBox="1">
            <a:spLocks noGrp="1"/>
          </p:cNvSpPr>
          <p:nvPr>
            <p:ph type="body" idx="1"/>
          </p:nvPr>
        </p:nvSpPr>
        <p:spPr>
          <a:xfrm>
            <a:off x="929644" y="3373756"/>
            <a:ext cx="7437000" cy="27603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r>
              <a:rPr lang="en-US"/>
              <a:t>Introduce Kelsey and Lawrence’s new staff</a:t>
            </a:r>
            <a:endParaRPr/>
          </a:p>
        </p:txBody>
      </p:sp>
      <p:sp>
        <p:nvSpPr>
          <p:cNvPr id="913" name="Google Shape;913;g27c7b5c71df_0_80:notes"/>
          <p:cNvSpPr txBox="1">
            <a:spLocks noGrp="1"/>
          </p:cNvSpPr>
          <p:nvPr>
            <p:ph type="sldNum" idx="12"/>
          </p:nvPr>
        </p:nvSpPr>
        <p:spPr>
          <a:xfrm>
            <a:off x="5265810" y="6658665"/>
            <a:ext cx="4028400" cy="3516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2:notes"/>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688" name="Google Shape;688;p2: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g27c7b5c71df_0_104: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2" name="Google Shape;922;g27c7b5c71df_0_104:notes"/>
          <p:cNvSpPr txBox="1">
            <a:spLocks noGrp="1"/>
          </p:cNvSpPr>
          <p:nvPr>
            <p:ph type="body" idx="1"/>
          </p:nvPr>
        </p:nvSpPr>
        <p:spPr>
          <a:xfrm>
            <a:off x="929644" y="3373756"/>
            <a:ext cx="7437000" cy="27603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endParaRPr/>
          </a:p>
        </p:txBody>
      </p:sp>
      <p:sp>
        <p:nvSpPr>
          <p:cNvPr id="923" name="Google Shape;923;g27c7b5c71df_0_104:notes"/>
          <p:cNvSpPr txBox="1">
            <a:spLocks noGrp="1"/>
          </p:cNvSpPr>
          <p:nvPr>
            <p:ph type="sldNum" idx="12"/>
          </p:nvPr>
        </p:nvSpPr>
        <p:spPr>
          <a:xfrm>
            <a:off x="5265810" y="6658665"/>
            <a:ext cx="4028400" cy="351600"/>
          </a:xfrm>
          <a:prstGeom prst="rect">
            <a:avLst/>
          </a:prstGeom>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1fdd64fdc63_0_385: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931" name="Google Shape;931;g1fdd64fdc63_0_385: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g27c7b5c71df_0_611: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5" name="Google Shape;695;g27c7b5c71df_0_611: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200">
                <a:solidFill>
                  <a:schemeClr val="dk1"/>
                </a:solidFill>
              </a:rPr>
              <a:t>Developed baseline survey to assess the current status of tobacco control policies in behavioral health facilities across Maryland. Survey disseminated via a provider email alert sent to Maryland behavioral health providers (December 2021 until February 2022).We reviewed existing tools including ones from Pennsylvania, Montana, New Jersey and adapted it for Maryland. A joint letter from PHPA and BHA leadership accompanied the survey. A total of 25 responses were received - a lower number than anticipated. This may be due to: the additional burden of COVID-19 on behavioral health providers; this period coincided with the initial stages of MDH's network security incident; and the breadth of BH providers in Maryland that belong to the same facilities. Furthermore, CTPC was interested in unique survey participation that would not result in duplicate responses.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Key findings included:</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Respondents described their workplaces as Mental Health (MH) Services or Integrated Mental</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Health/Substance Use Disorder (SUD) Services Clinics.</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Data on tobacco product/ESD usage is often collected about clients and rarely about staff members.</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Some workplaces don’t collect this information at all.</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It is generally estimated that between 50% and 70% of adult clients use a tobacco product (not including</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Electronic Smoking Devices (ESDs)).</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Participants believe that fewer than 25% of other staff members currently use a tobacco product or an</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ESD.</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Most of the agency facilities and outdoor campuses are already tobacco-free and have a written policy in</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use that applies to everyone (client, staff, visitors).</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 Some of the agencies represented do have signage regarding their tobacco-free policy while others do</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not. Most do not put out any communications regarding their policy.</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A RFA </a:t>
            </a:r>
            <a:r>
              <a:rPr lang="en-US"/>
              <a:t>was</a:t>
            </a:r>
            <a:r>
              <a:rPr lang="en-US" sz="1200">
                <a:solidFill>
                  <a:schemeClr val="dk1"/>
                </a:solidFill>
              </a:rPr>
              <a:t> developed incorporating the needs identified in the survey as well as consulting with other states and learning from their experiences.</a:t>
            </a:r>
            <a:endParaRPr/>
          </a:p>
        </p:txBody>
      </p:sp>
      <p:sp>
        <p:nvSpPr>
          <p:cNvPr id="696" name="Google Shape;696;g27c7b5c71df_0_611:notes"/>
          <p:cNvSpPr txBox="1">
            <a:spLocks noGrp="1"/>
          </p:cNvSpPr>
          <p:nvPr>
            <p:ph type="sldNum" idx="12"/>
          </p:nvPr>
        </p:nvSpPr>
        <p:spPr>
          <a:xfrm>
            <a:off x="5265809" y="6658664"/>
            <a:ext cx="4028400" cy="3516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27c7b5c71df_0_291: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6" name="Google Shape;746;g27c7b5c71df_0_291: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sz="1400"/>
              <a:t>Majority of MD SA treatment facilities screen for tobacco use and exceeds the national rate</a:t>
            </a:r>
            <a:endParaRPr sz="1400"/>
          </a:p>
          <a:p>
            <a:pPr marL="457200" lvl="0" indent="-317500" algn="l" rtl="0">
              <a:spcBef>
                <a:spcPts val="0"/>
              </a:spcBef>
              <a:spcAft>
                <a:spcPts val="0"/>
              </a:spcAft>
              <a:buSzPts val="1400"/>
              <a:buChar char="●"/>
            </a:pPr>
            <a:r>
              <a:rPr lang="en-US" sz="1400"/>
              <a:t>However, MD SA treatment facilities are below the national rates in every tobacco treatment category</a:t>
            </a:r>
            <a:endParaRPr sz="1400"/>
          </a:p>
          <a:p>
            <a:pPr marL="457200" lvl="0" indent="-317500" algn="l" rtl="0">
              <a:spcBef>
                <a:spcPts val="0"/>
              </a:spcBef>
              <a:spcAft>
                <a:spcPts val="0"/>
              </a:spcAft>
              <a:buSzPts val="1400"/>
              <a:buChar char="●"/>
            </a:pPr>
            <a:r>
              <a:rPr lang="en-US" sz="1400"/>
              <a:t>Approximately ⅔ of MD and US treatment facilities provide smoking and/or tobacco cessation counseling, but most do not offer nicotine replacement therapy or other non-nicotine cessation medications</a:t>
            </a:r>
            <a:endParaRPr sz="1400"/>
          </a:p>
          <a:p>
            <a:pPr marL="457200" lvl="0" indent="-317500" algn="l" rtl="0">
              <a:spcBef>
                <a:spcPts val="0"/>
              </a:spcBef>
              <a:spcAft>
                <a:spcPts val="0"/>
              </a:spcAft>
              <a:buSzPts val="1400"/>
              <a:buChar char="●"/>
            </a:pPr>
            <a:r>
              <a:rPr lang="en-US" sz="1400"/>
              <a:t>Less than ¼ of MD SA treatment facilities have a smoke-free campus, well below the national rate</a:t>
            </a:r>
            <a:endParaRPr sz="1400"/>
          </a:p>
        </p:txBody>
      </p:sp>
      <p:sp>
        <p:nvSpPr>
          <p:cNvPr id="747" name="Google Shape;747;g27c7b5c71df_0_291: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27c7b5c71df_0_299: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g27c7b5c71df_0_299: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Unlike SA treatment facilities, just over half of MD MH treatment facilities screen for tobacco use and even fewer offer smoking and/or tobacco cessation counseling</a:t>
            </a:r>
            <a:endParaRPr/>
          </a:p>
          <a:p>
            <a:pPr marL="457200" lvl="0" indent="-317500" algn="l" rtl="0">
              <a:spcBef>
                <a:spcPts val="0"/>
              </a:spcBef>
              <a:spcAft>
                <a:spcPts val="0"/>
              </a:spcAft>
              <a:buSzPts val="1400"/>
              <a:buChar char="●"/>
            </a:pPr>
            <a:r>
              <a:rPr lang="en-US"/>
              <a:t>Approximately ⅓ of MD MH facilities offer NRT or other cessation medications</a:t>
            </a:r>
            <a:endParaRPr/>
          </a:p>
          <a:p>
            <a:pPr marL="457200" lvl="0" indent="-317500" algn="l" rtl="0">
              <a:spcBef>
                <a:spcPts val="0"/>
              </a:spcBef>
              <a:spcAft>
                <a:spcPts val="0"/>
              </a:spcAft>
              <a:buSzPts val="1400"/>
              <a:buChar char="●"/>
            </a:pPr>
            <a:r>
              <a:rPr lang="en-US"/>
              <a:t>While more MD MH treatment facilities have a smoke-free campus than SA treatment facilities, MD facilities are still well below the national average </a:t>
            </a:r>
            <a:endParaRPr/>
          </a:p>
        </p:txBody>
      </p:sp>
      <p:sp>
        <p:nvSpPr>
          <p:cNvPr id="757" name="Google Shape;757;g27c7b5c71df_0_299: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27c7b5c71df_0_905:notes"/>
          <p:cNvSpPr>
            <a:spLocks noGrp="1" noRot="1" noChangeAspect="1"/>
          </p:cNvSpPr>
          <p:nvPr>
            <p:ph type="sldImg" idx="2"/>
          </p:nvPr>
        </p:nvSpPr>
        <p:spPr>
          <a:xfrm>
            <a:off x="516873" y="525780"/>
            <a:ext cx="8263500" cy="2628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27c7b5c71df_0_905:notes"/>
          <p:cNvSpPr txBox="1">
            <a:spLocks noGrp="1"/>
          </p:cNvSpPr>
          <p:nvPr>
            <p:ph type="body" idx="1"/>
          </p:nvPr>
        </p:nvSpPr>
        <p:spPr>
          <a:xfrm>
            <a:off x="929640" y="3329940"/>
            <a:ext cx="7437000" cy="3154800"/>
          </a:xfrm>
          <a:prstGeom prst="rect">
            <a:avLst/>
          </a:prstGeom>
        </p:spPr>
        <p:txBody>
          <a:bodyPr spcFirstLastPara="1" wrap="square" lIns="92425" tIns="46200" rIns="92425" bIns="46200" anchor="t" anchorCtr="0">
            <a:noAutofit/>
          </a:bodyPr>
          <a:lstStyle/>
          <a:p>
            <a:pPr marL="457200" lvl="0" indent="-317500" algn="l" rtl="0">
              <a:spcBef>
                <a:spcPts val="0"/>
              </a:spcBef>
              <a:spcAft>
                <a:spcPts val="0"/>
              </a:spcAft>
              <a:buSzPts val="1400"/>
              <a:buChar char="●"/>
            </a:pPr>
            <a:r>
              <a:rPr lang="en-US"/>
              <a:t>Partnership with University of Maryland Prevention Research Center to reduce tobacco-related health disparities and promote culturally appropriate tobacco prevention and cessation interventions among Black and Latinx LGBTQ+ youth and young adults ages 15-21 in Prince George’s and Montgomery Counties</a:t>
            </a:r>
            <a:endParaRPr/>
          </a:p>
          <a:p>
            <a:pPr marL="457200" lvl="0" indent="-317500" algn="l" rtl="0">
              <a:spcBef>
                <a:spcPts val="0"/>
              </a:spcBef>
              <a:spcAft>
                <a:spcPts val="0"/>
              </a:spcAft>
              <a:buSzPts val="1400"/>
              <a:buChar char="●"/>
            </a:pPr>
            <a:r>
              <a:rPr lang="en-US"/>
              <a:t>Completed a community health needs assessment in 2022; final report is now available online via UMD-PRC</a:t>
            </a:r>
            <a:endParaRPr/>
          </a:p>
          <a:p>
            <a:pPr marL="457200" lvl="0" indent="-317500" algn="l" rtl="0">
              <a:spcBef>
                <a:spcPts val="0"/>
              </a:spcBef>
              <a:spcAft>
                <a:spcPts val="0"/>
              </a:spcAft>
              <a:buSzPts val="1400"/>
              <a:buChar char="●"/>
            </a:pPr>
            <a:r>
              <a:rPr lang="en-US"/>
              <a:t>MDH has worked with the National LGBT Cancer Network and MDH Comms to create LGBTQ branded media specifc to the Maryland Tobacco Quitline</a:t>
            </a:r>
            <a:endParaRPr/>
          </a:p>
          <a:p>
            <a:pPr marL="457200" lvl="0" indent="-317500" algn="l" rtl="0">
              <a:spcBef>
                <a:spcPts val="0"/>
              </a:spcBef>
              <a:spcAft>
                <a:spcPts val="0"/>
              </a:spcAft>
              <a:buSzPts val="1400"/>
              <a:buChar char="●"/>
            </a:pPr>
            <a:r>
              <a:rPr lang="en-US"/>
              <a:t>Results from the needs assessment are being used to develop a bi-lingual (Spanish and English) media campaign branded as “Live in Color”; target audience is Black and Latinx LGBTQ+ youth </a:t>
            </a:r>
            <a:endParaRPr/>
          </a:p>
          <a:p>
            <a:pPr marL="457200" lvl="0" indent="-317500" algn="l" rtl="0">
              <a:spcBef>
                <a:spcPts val="0"/>
              </a:spcBef>
              <a:spcAft>
                <a:spcPts val="0"/>
              </a:spcAft>
              <a:buSzPts val="1400"/>
              <a:buChar char="●"/>
            </a:pPr>
            <a:r>
              <a:rPr lang="en-US"/>
              <a:t>A campaign website and materials are under development and will tested with a nationally-representative panel of LGBTQ+ youth; once developed, the materials will available for use by any LHD or community-based organization via the campaign website</a:t>
            </a:r>
            <a:endParaRPr/>
          </a:p>
          <a:p>
            <a:pPr marL="457200" lvl="0" indent="-317500" algn="l" rtl="0">
              <a:spcBef>
                <a:spcPts val="0"/>
              </a:spcBef>
              <a:spcAft>
                <a:spcPts val="0"/>
              </a:spcAft>
              <a:buSzPts val="1400"/>
              <a:buChar char="●"/>
            </a:pPr>
            <a:r>
              <a:rPr lang="en-US"/>
              <a:t>In the near future, UMD-PRC will be available to provide technical assistance to organizations serving LGBTQ youth+</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219ec0b7251_0_179: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8" name="Google Shape;778;g219ec0b7251_0_179: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Char char="•"/>
            </a:pPr>
            <a:r>
              <a:rPr lang="en-US"/>
              <a:t>  CADCA has conducted a statewide</a:t>
            </a:r>
            <a:r>
              <a:rPr lang="en-US" b="1"/>
              <a:t> needs assessment </a:t>
            </a:r>
            <a:r>
              <a:rPr lang="en-US"/>
              <a:t>(several focus groups and key informant interviews-including from LHDs). The information will be evaluated and integrated into the planned youth movement activities and initiatives.  </a:t>
            </a:r>
            <a:endParaRPr/>
          </a:p>
          <a:p>
            <a:pPr marL="0" lvl="0" indent="0" algn="l" rtl="0">
              <a:lnSpc>
                <a:spcPct val="100000"/>
              </a:lnSpc>
              <a:spcBef>
                <a:spcPts val="0"/>
              </a:spcBef>
              <a:spcAft>
                <a:spcPts val="0"/>
              </a:spcAft>
              <a:buSzPts val="1400"/>
              <a:buChar char="•"/>
            </a:pPr>
            <a:r>
              <a:rPr lang="en-US"/>
              <a:t>Needs assessment noted several opportunities for tobacco-related prevention activities for the planned statewide youth movement. These include countering social norms that surround teen-smoking &amp; vaping; increasing youth confidence about their participation in tobacco/vape-use prevention clubs/movements; helping youth find their voice in standing up for what they believe in and prioritizing the collateral benefits of having membership is such clubs (increasing leadership skills, helping the environment etc)</a:t>
            </a:r>
            <a:endParaRPr/>
          </a:p>
          <a:p>
            <a:pPr marL="0" lvl="0" indent="0" algn="l" rtl="0">
              <a:lnSpc>
                <a:spcPct val="100000"/>
              </a:lnSpc>
              <a:spcBef>
                <a:spcPts val="0"/>
              </a:spcBef>
              <a:spcAft>
                <a:spcPts val="0"/>
              </a:spcAft>
              <a:buSzPts val="1400"/>
              <a:buChar char="•"/>
            </a:pPr>
            <a:r>
              <a:rPr lang="en-US"/>
              <a:t>Youth Summit: We had 17 youth join us for our youth summit alongside their adult advisors in May</a:t>
            </a:r>
            <a:endParaRPr/>
          </a:p>
          <a:p>
            <a:pPr marL="0" lvl="0" indent="0" algn="l" rtl="0">
              <a:lnSpc>
                <a:spcPct val="100000"/>
              </a:lnSpc>
              <a:spcBef>
                <a:spcPts val="0"/>
              </a:spcBef>
              <a:spcAft>
                <a:spcPts val="0"/>
              </a:spcAft>
              <a:buSzPts val="1400"/>
              <a:buChar char="•"/>
            </a:pPr>
            <a:r>
              <a:rPr lang="en-US"/>
              <a:t>Take Back Your 10! And our youth created this name to highlight the data that indicates tobacco use takes away 10 years of the average user and they are committed to taking back the 10 years of life for themselves and others through this movement!</a:t>
            </a:r>
            <a:endParaRPr/>
          </a:p>
          <a:p>
            <a:pPr marL="0" lvl="0" indent="0" algn="l" rtl="0">
              <a:lnSpc>
                <a:spcPct val="100000"/>
              </a:lnSpc>
              <a:spcBef>
                <a:spcPts val="0"/>
              </a:spcBef>
              <a:spcAft>
                <a:spcPts val="0"/>
              </a:spcAft>
              <a:buSzPts val="1400"/>
              <a:buChar char="•"/>
            </a:pPr>
            <a:endParaRPr/>
          </a:p>
        </p:txBody>
      </p:sp>
      <p:sp>
        <p:nvSpPr>
          <p:cNvPr id="779" name="Google Shape;779;g219ec0b7251_0_179: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27c7b5c71df_0_1111:notes"/>
          <p:cNvSpPr>
            <a:spLocks noGrp="1" noRot="1" noChangeAspect="1"/>
          </p:cNvSpPr>
          <p:nvPr>
            <p:ph type="sldImg" idx="2"/>
          </p:nvPr>
        </p:nvSpPr>
        <p:spPr>
          <a:xfrm>
            <a:off x="516873" y="525780"/>
            <a:ext cx="8263500" cy="2628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6" name="Google Shape;786;g27c7b5c71df_0_1111:notes"/>
          <p:cNvSpPr txBox="1">
            <a:spLocks noGrp="1"/>
          </p:cNvSpPr>
          <p:nvPr>
            <p:ph type="body" idx="1"/>
          </p:nvPr>
        </p:nvSpPr>
        <p:spPr>
          <a:xfrm>
            <a:off x="929640" y="3329940"/>
            <a:ext cx="7437000" cy="3154800"/>
          </a:xfrm>
          <a:prstGeom prst="rect">
            <a:avLst/>
          </a:prstGeom>
        </p:spPr>
        <p:txBody>
          <a:bodyPr spcFirstLastPara="1" wrap="square" lIns="92425" tIns="46200" rIns="92425" bIns="46200" anchor="t" anchorCtr="0">
            <a:noAutofit/>
          </a:bodyPr>
          <a:lstStyle/>
          <a:p>
            <a:pPr marL="457200" lvl="0" indent="-228600" algn="l" rtl="0">
              <a:spcBef>
                <a:spcPts val="0"/>
              </a:spcBef>
              <a:spcAft>
                <a:spcPts val="0"/>
              </a:spcAft>
              <a:buSzPts val="1400"/>
              <a:buNone/>
            </a:pPr>
            <a:r>
              <a:rPr lang="en-US"/>
              <a:t>Finally, in addition to youth, we are working on outreach to young adults</a:t>
            </a:r>
            <a:endParaRPr/>
          </a:p>
          <a:p>
            <a:pPr marL="457200" lvl="0" indent="-228600" algn="l" rtl="0">
              <a:spcBef>
                <a:spcPts val="0"/>
              </a:spcBef>
              <a:spcAft>
                <a:spcPts val="0"/>
              </a:spcAft>
              <a:buSzPts val="1400"/>
              <a:buNone/>
            </a:pPr>
            <a:r>
              <a:rPr lang="en-US"/>
              <a:t>We would like to support Maryland’s colleges and universities in adapting, implementing, and enforcing 100% tobacco-free policies. At this time, 16 schools are recognized as tobacco-free. In comparison, there are 58 schools in the state, including colleges, trade schools, community colleges, and seminaries</a:t>
            </a:r>
            <a:endParaRPr/>
          </a:p>
          <a:p>
            <a:pPr marL="457200" lvl="0" indent="-228600" algn="l" rtl="0">
              <a:spcBef>
                <a:spcPts val="0"/>
              </a:spcBef>
              <a:spcAft>
                <a:spcPts val="0"/>
              </a:spcAft>
              <a:buSzPts val="1400"/>
              <a:buNone/>
            </a:pPr>
            <a:r>
              <a:rPr lang="en-US"/>
              <a:t>To date, our efforts have included presentations to schools, email outreach, and participation in the Eliminate Tobacco Initiative. </a:t>
            </a:r>
            <a:endParaRPr/>
          </a:p>
          <a:p>
            <a:pPr marL="457200" lvl="0" indent="-228600" algn="l" rtl="0">
              <a:spcBef>
                <a:spcPts val="0"/>
              </a:spcBef>
              <a:spcAft>
                <a:spcPts val="0"/>
              </a:spcAft>
              <a:buSzPts val="1400"/>
              <a:buNone/>
            </a:pPr>
            <a:r>
              <a:rPr lang="en-US"/>
              <a:t>The Eliminate Tobacco Initiative is a nationwide effort led by the MD Anderson Cancer Center. It seeks to encourage and support 100% tobacco-free college campuses. The Initiative offers an annual conference, quarterly webinars, and resources through </a:t>
            </a:r>
            <a:r>
              <a:rPr lang="en-US" u="sng">
                <a:solidFill>
                  <a:schemeClr val="hlink"/>
                </a:solidFill>
                <a:hlinkClick r:id="rId3"/>
              </a:rPr>
              <a:t>https://www.eliminatetobaccouse.org/</a:t>
            </a:r>
            <a:r>
              <a:rPr lang="en-US"/>
              <a:t>. CTPC has attended the annual conference and quarterly webinars and received technical assistance from the Initiative team. CTPC would encourage local health departments and MD colleges and universities to take advantage of this free, dynamic resource.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g2395b4d76b9_0_6:notes"/>
          <p:cNvSpPr>
            <a:spLocks noGrp="1" noRot="1" noChangeAspect="1"/>
          </p:cNvSpPr>
          <p:nvPr>
            <p:ph type="sldImg" idx="2"/>
          </p:nvPr>
        </p:nvSpPr>
        <p:spPr>
          <a:xfrm>
            <a:off x="516873" y="525780"/>
            <a:ext cx="8263500" cy="2628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4" name="Google Shape;794;g2395b4d76b9_0_6:notes"/>
          <p:cNvSpPr txBox="1">
            <a:spLocks noGrp="1"/>
          </p:cNvSpPr>
          <p:nvPr>
            <p:ph type="body" idx="1"/>
          </p:nvPr>
        </p:nvSpPr>
        <p:spPr>
          <a:xfrm>
            <a:off x="929640" y="3329940"/>
            <a:ext cx="7437000" cy="31548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T21 toolkits were sent out to retailers and at least one package was sent to LHD coordinators as of Friday, 9/1</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1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13.png"/><Relationship Id="rId4"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4"/>
        <p:cNvGrpSpPr/>
        <p:nvPr/>
      </p:nvGrpSpPr>
      <p:grpSpPr>
        <a:xfrm>
          <a:off x="0" y="0"/>
          <a:ext cx="0" cy="0"/>
          <a:chOff x="0" y="0"/>
          <a:chExt cx="0" cy="0"/>
        </a:xfrm>
      </p:grpSpPr>
      <p:pic>
        <p:nvPicPr>
          <p:cNvPr id="15" name="Google Shape;15;p63"/>
          <p:cNvPicPr preferRelativeResize="0"/>
          <p:nvPr/>
        </p:nvPicPr>
        <p:blipFill rotWithShape="1">
          <a:blip r:embed="rId2">
            <a:alphaModFix/>
          </a:blip>
          <a:srcRect l="2171" r="1399"/>
          <a:stretch/>
        </p:blipFill>
        <p:spPr>
          <a:xfrm>
            <a:off x="0" y="-314075"/>
            <a:ext cx="12192000" cy="7486149"/>
          </a:xfrm>
          <a:prstGeom prst="rect">
            <a:avLst/>
          </a:prstGeom>
          <a:noFill/>
          <a:ln>
            <a:noFill/>
          </a:ln>
        </p:spPr>
      </p:pic>
      <p:sp>
        <p:nvSpPr>
          <p:cNvPr id="16" name="Google Shape;16;p63"/>
          <p:cNvSpPr/>
          <p:nvPr/>
        </p:nvSpPr>
        <p:spPr>
          <a:xfrm>
            <a:off x="0" y="1705295"/>
            <a:ext cx="12192000" cy="4268835"/>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63"/>
          <p:cNvPicPr preferRelativeResize="0"/>
          <p:nvPr/>
        </p:nvPicPr>
        <p:blipFill rotWithShape="1">
          <a:blip r:embed="rId3">
            <a:alphaModFix/>
          </a:blip>
          <a:srcRect t="94261"/>
          <a:stretch/>
        </p:blipFill>
        <p:spPr>
          <a:xfrm>
            <a:off x="-610" y="1701110"/>
            <a:ext cx="12191998" cy="105420"/>
          </a:xfrm>
          <a:prstGeom prst="rect">
            <a:avLst/>
          </a:prstGeom>
          <a:noFill/>
          <a:ln>
            <a:noFill/>
          </a:ln>
        </p:spPr>
      </p:pic>
      <p:pic>
        <p:nvPicPr>
          <p:cNvPr id="18" name="Google Shape;18;p63"/>
          <p:cNvPicPr preferRelativeResize="0"/>
          <p:nvPr/>
        </p:nvPicPr>
        <p:blipFill rotWithShape="1">
          <a:blip r:embed="rId4">
            <a:alphaModFix/>
          </a:blip>
          <a:srcRect b="96281"/>
          <a:stretch/>
        </p:blipFill>
        <p:spPr>
          <a:xfrm>
            <a:off x="-612" y="5953810"/>
            <a:ext cx="12191999" cy="60959"/>
          </a:xfrm>
          <a:prstGeom prst="rect">
            <a:avLst/>
          </a:prstGeom>
          <a:noFill/>
          <a:ln>
            <a:noFill/>
          </a:ln>
        </p:spPr>
      </p:pic>
      <p:sp>
        <p:nvSpPr>
          <p:cNvPr id="19" name="Google Shape;19;p63"/>
          <p:cNvSpPr/>
          <p:nvPr/>
        </p:nvSpPr>
        <p:spPr>
          <a:xfrm>
            <a:off x="-612" y="1806530"/>
            <a:ext cx="12192613" cy="41472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 name="Google Shape;20;p63"/>
          <p:cNvSpPr txBox="1">
            <a:spLocks noGrp="1"/>
          </p:cNvSpPr>
          <p:nvPr>
            <p:ph type="ctrTitle"/>
          </p:nvPr>
        </p:nvSpPr>
        <p:spPr>
          <a:xfrm>
            <a:off x="1523694" y="2645487"/>
            <a:ext cx="9144000" cy="13385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63"/>
          <p:cNvSpPr txBox="1">
            <a:spLocks noGrp="1"/>
          </p:cNvSpPr>
          <p:nvPr>
            <p:ph type="subTitle" idx="1"/>
          </p:nvPr>
        </p:nvSpPr>
        <p:spPr>
          <a:xfrm>
            <a:off x="1524000" y="4210379"/>
            <a:ext cx="9144000" cy="3876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63"/>
          <p:cNvSpPr txBox="1">
            <a:spLocks noGrp="1"/>
          </p:cNvSpPr>
          <p:nvPr>
            <p:ph type="body" idx="2"/>
          </p:nvPr>
        </p:nvSpPr>
        <p:spPr>
          <a:xfrm>
            <a:off x="1524000" y="4777462"/>
            <a:ext cx="9144000" cy="36671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63"/>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8"/>
        <p:cNvGrpSpPr/>
        <p:nvPr/>
      </p:nvGrpSpPr>
      <p:grpSpPr>
        <a:xfrm>
          <a:off x="0" y="0"/>
          <a:ext cx="0" cy="0"/>
          <a:chOff x="0" y="0"/>
          <a:chExt cx="0" cy="0"/>
        </a:xfrm>
      </p:grpSpPr>
      <p:sp>
        <p:nvSpPr>
          <p:cNvPr id="69" name="Google Shape;69;g10f013cc750_0_374"/>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3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g10f013cc750_0_374"/>
          <p:cNvSpPr txBox="1">
            <a:spLocks noGrp="1"/>
          </p:cNvSpPr>
          <p:nvPr>
            <p:ph type="body" idx="1"/>
          </p:nvPr>
        </p:nvSpPr>
        <p:spPr>
          <a:xfrm>
            <a:off x="495300" y="1825625"/>
            <a:ext cx="11315700" cy="4074300"/>
          </a:xfrm>
          <a:prstGeom prst="rect">
            <a:avLst/>
          </a:prstGeom>
          <a:noFill/>
          <a:ln>
            <a:noFill/>
          </a:ln>
        </p:spPr>
        <p:txBody>
          <a:bodyPr spcFirstLastPara="1" wrap="square" lIns="0" tIns="0" rIns="0" bIns="0" anchor="t" anchorCtr="0">
            <a:noAutofit/>
          </a:bodyPr>
          <a:lstStyle>
            <a:lvl1pPr marL="457200" lvl="0" indent="-368300" algn="l">
              <a:lnSpc>
                <a:spcPct val="95000"/>
              </a:lnSpc>
              <a:spcBef>
                <a:spcPts val="800"/>
              </a:spcBef>
              <a:spcAft>
                <a:spcPts val="0"/>
              </a:spcAft>
              <a:buClr>
                <a:schemeClr val="dk2"/>
              </a:buClr>
              <a:buSzPts val="2200"/>
              <a:buChar char="•"/>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1" name="Google Shape;71;g10f013cc750_0_374"/>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72" name="Google Shape;72;g10f013cc750_0_374"/>
          <p:cNvSpPr txBox="1">
            <a:spLocks noGrp="1"/>
          </p:cNvSpPr>
          <p:nvPr>
            <p:ph type="body" idx="2"/>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393700" algn="l">
              <a:lnSpc>
                <a:spcPct val="95000"/>
              </a:lnSpc>
              <a:spcBef>
                <a:spcPts val="800"/>
              </a:spcBef>
              <a:spcAft>
                <a:spcPts val="0"/>
              </a:spcAft>
              <a:buClr>
                <a:schemeClr val="accent4"/>
              </a:buClr>
              <a:buSzPts val="2600"/>
              <a:buChar char="•"/>
              <a:defRPr sz="2600">
                <a:solidFill>
                  <a:schemeClr val="accent4"/>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70"/>
        <p:cNvGrpSpPr/>
        <p:nvPr/>
      </p:nvGrpSpPr>
      <p:grpSpPr>
        <a:xfrm>
          <a:off x="0" y="0"/>
          <a:ext cx="0" cy="0"/>
          <a:chOff x="0" y="0"/>
          <a:chExt cx="0" cy="0"/>
        </a:xfrm>
      </p:grpSpPr>
      <p:sp>
        <p:nvSpPr>
          <p:cNvPr id="671" name="Google Shape;671;g27c7b5c71df_0_1930"/>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672" name="Google Shape;672;g27c7b5c71df_0_1930"/>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673" name="Google Shape;673;g27c7b5c71df_0_1930"/>
          <p:cNvSpPr txBox="1">
            <a:spLocks noGrp="1"/>
          </p:cNvSpPr>
          <p:nvPr>
            <p:ph type="body" idx="2"/>
          </p:nvPr>
        </p:nvSpPr>
        <p:spPr>
          <a:xfrm>
            <a:off x="839788" y="2505075"/>
            <a:ext cx="51579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74" name="Google Shape;674;g27c7b5c71df_0_1930"/>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675" name="Google Shape;675;g27c7b5c71df_0_1930"/>
          <p:cNvSpPr txBox="1">
            <a:spLocks noGrp="1"/>
          </p:cNvSpPr>
          <p:nvPr>
            <p:ph type="body" idx="4"/>
          </p:nvPr>
        </p:nvSpPr>
        <p:spPr>
          <a:xfrm>
            <a:off x="6172200" y="2505075"/>
            <a:ext cx="51831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76" name="Google Shape;676;g27c7b5c71df_0_193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677" name="Google Shape;677;g27c7b5c71df_0_193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678" name="Google Shape;678;g27c7b5c71df_0_193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 Row Icon">
  <p:cSld name="5 Row Icon">
    <p:spTree>
      <p:nvGrpSpPr>
        <p:cNvPr id="1" name="Shape 73"/>
        <p:cNvGrpSpPr/>
        <p:nvPr/>
      </p:nvGrpSpPr>
      <p:grpSpPr>
        <a:xfrm>
          <a:off x="0" y="0"/>
          <a:ext cx="0" cy="0"/>
          <a:chOff x="0" y="0"/>
          <a:chExt cx="0" cy="0"/>
        </a:xfrm>
      </p:grpSpPr>
      <p:sp>
        <p:nvSpPr>
          <p:cNvPr id="74" name="Google Shape;74;g10f013cc750_0_379"/>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3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g10f013cc750_0_379"/>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76" name="Google Shape;76;g10f013cc750_0_379"/>
          <p:cNvSpPr txBox="1">
            <a:spLocks noGrp="1"/>
          </p:cNvSpPr>
          <p:nvPr>
            <p:ph type="body" idx="1"/>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393700" algn="l">
              <a:lnSpc>
                <a:spcPct val="95000"/>
              </a:lnSpc>
              <a:spcBef>
                <a:spcPts val="800"/>
              </a:spcBef>
              <a:spcAft>
                <a:spcPts val="0"/>
              </a:spcAft>
              <a:buClr>
                <a:schemeClr val="accent4"/>
              </a:buClr>
              <a:buSzPts val="2600"/>
              <a:buChar char="•"/>
              <a:defRPr sz="2600">
                <a:solidFill>
                  <a:schemeClr val="accent4"/>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7" name="Google Shape;77;g10f013cc750_0_379"/>
          <p:cNvSpPr txBox="1">
            <a:spLocks noGrp="1"/>
          </p:cNvSpPr>
          <p:nvPr>
            <p:ph type="body" idx="2"/>
          </p:nvPr>
        </p:nvSpPr>
        <p:spPr>
          <a:xfrm>
            <a:off x="495300" y="1861456"/>
            <a:ext cx="1050600" cy="768000"/>
          </a:xfrm>
          <a:prstGeom prst="rect">
            <a:avLst/>
          </a:prstGeom>
          <a:solidFill>
            <a:schemeClr val="dk2"/>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8" name="Google Shape;78;g10f013cc750_0_379"/>
          <p:cNvSpPr txBox="1">
            <a:spLocks noGrp="1"/>
          </p:cNvSpPr>
          <p:nvPr>
            <p:ph type="body" idx="3"/>
          </p:nvPr>
        </p:nvSpPr>
        <p:spPr>
          <a:xfrm>
            <a:off x="495300" y="2681880"/>
            <a:ext cx="1050600" cy="768000"/>
          </a:xfrm>
          <a:prstGeom prst="rect">
            <a:avLst/>
          </a:prstGeom>
          <a:solidFill>
            <a:schemeClr val="accent2"/>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9" name="Google Shape;79;g10f013cc750_0_379"/>
          <p:cNvSpPr txBox="1">
            <a:spLocks noGrp="1"/>
          </p:cNvSpPr>
          <p:nvPr>
            <p:ph type="body" idx="4"/>
          </p:nvPr>
        </p:nvSpPr>
        <p:spPr>
          <a:xfrm>
            <a:off x="495300" y="3502304"/>
            <a:ext cx="1050600" cy="768000"/>
          </a:xfrm>
          <a:prstGeom prst="rect">
            <a:avLst/>
          </a:prstGeom>
          <a:solidFill>
            <a:schemeClr val="accent4"/>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0" name="Google Shape;80;g10f013cc750_0_379"/>
          <p:cNvSpPr txBox="1">
            <a:spLocks noGrp="1"/>
          </p:cNvSpPr>
          <p:nvPr>
            <p:ph type="body" idx="5"/>
          </p:nvPr>
        </p:nvSpPr>
        <p:spPr>
          <a:xfrm>
            <a:off x="495300" y="4322728"/>
            <a:ext cx="1050600" cy="768000"/>
          </a:xfrm>
          <a:prstGeom prst="rect">
            <a:avLst/>
          </a:prstGeom>
          <a:solidFill>
            <a:schemeClr val="accent1"/>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1" name="Google Shape;81;g10f013cc750_0_379"/>
          <p:cNvSpPr txBox="1">
            <a:spLocks noGrp="1"/>
          </p:cNvSpPr>
          <p:nvPr>
            <p:ph type="body" idx="6"/>
          </p:nvPr>
        </p:nvSpPr>
        <p:spPr>
          <a:xfrm>
            <a:off x="495300" y="5143150"/>
            <a:ext cx="1050600" cy="768000"/>
          </a:xfrm>
          <a:prstGeom prst="rect">
            <a:avLst/>
          </a:prstGeom>
          <a:solidFill>
            <a:srgbClr val="A22B38"/>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2" name="Google Shape;82;g10f013cc750_0_379"/>
          <p:cNvSpPr txBox="1">
            <a:spLocks noGrp="1"/>
          </p:cNvSpPr>
          <p:nvPr>
            <p:ph type="body" idx="7"/>
          </p:nvPr>
        </p:nvSpPr>
        <p:spPr>
          <a:xfrm>
            <a:off x="1629229" y="1861456"/>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3" name="Google Shape;83;g10f013cc750_0_379"/>
          <p:cNvSpPr txBox="1">
            <a:spLocks noGrp="1"/>
          </p:cNvSpPr>
          <p:nvPr>
            <p:ph type="body" idx="8"/>
          </p:nvPr>
        </p:nvSpPr>
        <p:spPr>
          <a:xfrm>
            <a:off x="1632857" y="2679568"/>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4" name="Google Shape;84;g10f013cc750_0_379"/>
          <p:cNvSpPr txBox="1">
            <a:spLocks noGrp="1"/>
          </p:cNvSpPr>
          <p:nvPr>
            <p:ph type="body" idx="9"/>
          </p:nvPr>
        </p:nvSpPr>
        <p:spPr>
          <a:xfrm>
            <a:off x="1632857" y="3497680"/>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5" name="Google Shape;85;g10f013cc750_0_379"/>
          <p:cNvSpPr txBox="1">
            <a:spLocks noGrp="1"/>
          </p:cNvSpPr>
          <p:nvPr>
            <p:ph type="body" idx="13"/>
          </p:nvPr>
        </p:nvSpPr>
        <p:spPr>
          <a:xfrm>
            <a:off x="1629229" y="4315792"/>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6" name="Google Shape;86;g10f013cc750_0_379"/>
          <p:cNvSpPr txBox="1">
            <a:spLocks noGrp="1"/>
          </p:cNvSpPr>
          <p:nvPr>
            <p:ph type="body" idx="14"/>
          </p:nvPr>
        </p:nvSpPr>
        <p:spPr>
          <a:xfrm>
            <a:off x="1632857" y="5133905"/>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7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7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0" name="Google Shape;90;p7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7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2" name="Google Shape;92;p7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70"/>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94" name="Google Shape;94;p70"/>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5"/>
        <p:cNvGrpSpPr/>
        <p:nvPr/>
      </p:nvGrpSpPr>
      <p:grpSpPr>
        <a:xfrm>
          <a:off x="0" y="0"/>
          <a:ext cx="0" cy="0"/>
          <a:chOff x="0" y="0"/>
          <a:chExt cx="0" cy="0"/>
        </a:xfrm>
      </p:grpSpPr>
      <p:sp>
        <p:nvSpPr>
          <p:cNvPr id="96" name="Google Shape;96;p7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7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8" name="Google Shape;98;p7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9" name="Google Shape;99;p71"/>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00" name="Google Shape;100;p71"/>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7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72"/>
          <p:cNvSpPr>
            <a:spLocks noGrp="1"/>
          </p:cNvSpPr>
          <p:nvPr>
            <p:ph type="pic" idx="2"/>
          </p:nvPr>
        </p:nvSpPr>
        <p:spPr>
          <a:xfrm>
            <a:off x="5183188" y="987425"/>
            <a:ext cx="6172200" cy="4873625"/>
          </a:xfrm>
          <a:prstGeom prst="rect">
            <a:avLst/>
          </a:prstGeom>
          <a:noFill/>
          <a:ln>
            <a:noFill/>
          </a:ln>
        </p:spPr>
      </p:sp>
      <p:sp>
        <p:nvSpPr>
          <p:cNvPr id="104" name="Google Shape;104;p7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5" name="Google Shape;105;p7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06" name="Google Shape;106;p72"/>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7"/>
        <p:cNvGrpSpPr/>
        <p:nvPr/>
      </p:nvGrpSpPr>
      <p:grpSpPr>
        <a:xfrm>
          <a:off x="0" y="0"/>
          <a:ext cx="0" cy="0"/>
          <a:chOff x="0" y="0"/>
          <a:chExt cx="0" cy="0"/>
        </a:xfrm>
      </p:grpSpPr>
      <p:sp>
        <p:nvSpPr>
          <p:cNvPr id="108" name="Google Shape;108;p73"/>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7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73"/>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11" name="Google Shape;111;p73"/>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2"/>
        <p:cNvGrpSpPr/>
        <p:nvPr/>
      </p:nvGrpSpPr>
      <p:grpSpPr>
        <a:xfrm>
          <a:off x="0" y="0"/>
          <a:ext cx="0" cy="0"/>
          <a:chOff x="0" y="0"/>
          <a:chExt cx="0" cy="0"/>
        </a:xfrm>
      </p:grpSpPr>
      <p:sp>
        <p:nvSpPr>
          <p:cNvPr id="113" name="Google Shape;113;p7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7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7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16" name="Google Shape;116;p74"/>
          <p:cNvCxnSpPr/>
          <p:nvPr/>
        </p:nvCxnSpPr>
        <p:spPr>
          <a:xfrm>
            <a:off x="9263518" y="365125"/>
            <a:ext cx="0" cy="5246535"/>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117"/>
        <p:cNvGrpSpPr/>
        <p:nvPr/>
      </p:nvGrpSpPr>
      <p:grpSpPr>
        <a:xfrm>
          <a:off x="0" y="0"/>
          <a:ext cx="0" cy="0"/>
          <a:chOff x="0" y="0"/>
          <a:chExt cx="0" cy="0"/>
        </a:xfrm>
      </p:grpSpPr>
      <p:sp>
        <p:nvSpPr>
          <p:cNvPr id="118" name="Google Shape;118;g27c7b5c71df_0_430"/>
          <p:cNvSpPr txBox="1">
            <a:spLocks noGrp="1"/>
          </p:cNvSpPr>
          <p:nvPr>
            <p:ph type="title"/>
          </p:nvPr>
        </p:nvSpPr>
        <p:spPr>
          <a:xfrm>
            <a:off x="1143000" y="609600"/>
            <a:ext cx="9875100" cy="13563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accent1"/>
              </a:buClr>
              <a:buSzPts val="19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9" name="Google Shape;119;g27c7b5c71df_0_430"/>
          <p:cNvSpPr txBox="1">
            <a:spLocks noGrp="1"/>
          </p:cNvSpPr>
          <p:nvPr>
            <p:ph type="body" idx="1"/>
          </p:nvPr>
        </p:nvSpPr>
        <p:spPr>
          <a:xfrm>
            <a:off x="1143000" y="2057400"/>
            <a:ext cx="9873300" cy="4038900"/>
          </a:xfrm>
          <a:prstGeom prst="rect">
            <a:avLst/>
          </a:prstGeom>
          <a:noFill/>
          <a:ln>
            <a:noFill/>
          </a:ln>
        </p:spPr>
        <p:txBody>
          <a:bodyPr spcFirstLastPara="1" wrap="square" lIns="91425" tIns="45700" rIns="91425" bIns="45700" anchor="t" anchorCtr="0">
            <a:normAutofit/>
          </a:bodyPr>
          <a:lstStyle>
            <a:lvl1pPr marL="457200" lvl="0" indent="-323850" algn="l" rtl="0">
              <a:lnSpc>
                <a:spcPct val="90000"/>
              </a:lnSpc>
              <a:spcBef>
                <a:spcPts val="1500"/>
              </a:spcBef>
              <a:spcAft>
                <a:spcPts val="0"/>
              </a:spcAft>
              <a:buSzPts val="1500"/>
              <a:buChar char="•"/>
              <a:defRPr/>
            </a:lvl1pPr>
            <a:lvl2pPr marL="914400" lvl="1" indent="-323850" algn="l" rtl="0">
              <a:lnSpc>
                <a:spcPct val="90000"/>
              </a:lnSpc>
              <a:spcBef>
                <a:spcPts val="300"/>
              </a:spcBef>
              <a:spcAft>
                <a:spcPts val="0"/>
              </a:spcAft>
              <a:buSzPts val="1500"/>
              <a:buChar char="•"/>
              <a:defRPr/>
            </a:lvl2pPr>
            <a:lvl3pPr marL="1371600" lvl="2" indent="-323850" algn="l" rtl="0">
              <a:lnSpc>
                <a:spcPct val="90000"/>
              </a:lnSpc>
              <a:spcBef>
                <a:spcPts val="400"/>
              </a:spcBef>
              <a:spcAft>
                <a:spcPts val="0"/>
              </a:spcAft>
              <a:buSzPts val="1500"/>
              <a:buChar char="•"/>
              <a:defRPr/>
            </a:lvl3pPr>
            <a:lvl4pPr marL="1828800" lvl="3" indent="-323850" algn="l" rtl="0">
              <a:lnSpc>
                <a:spcPct val="90000"/>
              </a:lnSpc>
              <a:spcBef>
                <a:spcPts val="400"/>
              </a:spcBef>
              <a:spcAft>
                <a:spcPts val="0"/>
              </a:spcAft>
              <a:buSzPts val="1500"/>
              <a:buChar char="•"/>
              <a:defRPr/>
            </a:lvl4pPr>
            <a:lvl5pPr marL="2286000" lvl="4" indent="-323850" algn="l" rtl="0">
              <a:lnSpc>
                <a:spcPct val="90000"/>
              </a:lnSpc>
              <a:spcBef>
                <a:spcPts val="400"/>
              </a:spcBef>
              <a:spcAft>
                <a:spcPts val="0"/>
              </a:spcAft>
              <a:buSzPts val="1500"/>
              <a:buChar char="•"/>
              <a:defRPr/>
            </a:lvl5pPr>
            <a:lvl6pPr marL="2743200" lvl="5" indent="-323850" algn="l" rtl="0">
              <a:lnSpc>
                <a:spcPct val="90000"/>
              </a:lnSpc>
              <a:spcBef>
                <a:spcPts val="400"/>
              </a:spcBef>
              <a:spcAft>
                <a:spcPts val="0"/>
              </a:spcAft>
              <a:buSzPts val="1500"/>
              <a:buChar char="•"/>
              <a:defRPr/>
            </a:lvl6pPr>
            <a:lvl7pPr marL="3200400" lvl="6" indent="-323850" algn="l" rtl="0">
              <a:lnSpc>
                <a:spcPct val="90000"/>
              </a:lnSpc>
              <a:spcBef>
                <a:spcPts val="400"/>
              </a:spcBef>
              <a:spcAft>
                <a:spcPts val="0"/>
              </a:spcAft>
              <a:buSzPts val="1500"/>
              <a:buChar char="•"/>
              <a:defRPr/>
            </a:lvl7pPr>
            <a:lvl8pPr marL="3657600" lvl="7" indent="-323850" algn="l" rtl="0">
              <a:lnSpc>
                <a:spcPct val="90000"/>
              </a:lnSpc>
              <a:spcBef>
                <a:spcPts val="400"/>
              </a:spcBef>
              <a:spcAft>
                <a:spcPts val="0"/>
              </a:spcAft>
              <a:buSzPts val="1500"/>
              <a:buChar char="•"/>
              <a:defRPr/>
            </a:lvl8pPr>
            <a:lvl9pPr marL="4114800" lvl="8" indent="-323850" algn="l" rtl="0">
              <a:lnSpc>
                <a:spcPct val="90000"/>
              </a:lnSpc>
              <a:spcBef>
                <a:spcPts val="400"/>
              </a:spcBef>
              <a:spcAft>
                <a:spcPts val="400"/>
              </a:spcAft>
              <a:buSzPts val="1500"/>
              <a:buChar char="•"/>
              <a:defRPr/>
            </a:lvl9pPr>
          </a:lstStyle>
          <a:p>
            <a:endParaRPr/>
          </a:p>
        </p:txBody>
      </p:sp>
      <p:sp>
        <p:nvSpPr>
          <p:cNvPr id="120" name="Google Shape;120;g27c7b5c71df_0_430"/>
          <p:cNvSpPr txBox="1">
            <a:spLocks noGrp="1"/>
          </p:cNvSpPr>
          <p:nvPr>
            <p:ph type="dt" idx="10"/>
          </p:nvPr>
        </p:nvSpPr>
        <p:spPr>
          <a:xfrm>
            <a:off x="1142996" y="6223828"/>
            <a:ext cx="2329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121" name="Google Shape;121;g27c7b5c71df_0_430"/>
          <p:cNvSpPr txBox="1">
            <a:spLocks noGrp="1"/>
          </p:cNvSpPr>
          <p:nvPr>
            <p:ph type="ftr" idx="11"/>
          </p:nvPr>
        </p:nvSpPr>
        <p:spPr>
          <a:xfrm>
            <a:off x="3949148" y="6223828"/>
            <a:ext cx="47181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122" name="Google Shape;122;g27c7b5c71df_0_430"/>
          <p:cNvSpPr txBox="1">
            <a:spLocks noGrp="1"/>
          </p:cNvSpPr>
          <p:nvPr>
            <p:ph type="sldNum" idx="12"/>
          </p:nvPr>
        </p:nvSpPr>
        <p:spPr>
          <a:xfrm>
            <a:off x="9329530" y="6223828"/>
            <a:ext cx="17061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128"/>
        <p:cNvGrpSpPr/>
        <p:nvPr/>
      </p:nvGrpSpPr>
      <p:grpSpPr>
        <a:xfrm>
          <a:off x="0" y="0"/>
          <a:ext cx="0" cy="0"/>
          <a:chOff x="0" y="0"/>
          <a:chExt cx="0" cy="0"/>
        </a:xfrm>
      </p:grpSpPr>
      <p:sp>
        <p:nvSpPr>
          <p:cNvPr id="129" name="Google Shape;129;g10ac6f50628_0_57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g10ac6f50628_0_57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g10ac6f50628_0_57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32" name="Google Shape;132;g10ac6f50628_0_572"/>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3" name="Google Shape;133;g10ac6f50628_0_57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134"/>
        <p:cNvGrpSpPr/>
        <p:nvPr/>
      </p:nvGrpSpPr>
      <p:grpSpPr>
        <a:xfrm>
          <a:off x="0" y="0"/>
          <a:ext cx="0" cy="0"/>
          <a:chOff x="0" y="0"/>
          <a:chExt cx="0" cy="0"/>
        </a:xfrm>
      </p:grpSpPr>
      <p:sp>
        <p:nvSpPr>
          <p:cNvPr id="135" name="Google Shape;135;g10ac6f50628_0_578"/>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g10ac6f50628_0_578"/>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7" name="Google Shape;137;g10ac6f50628_0_578"/>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4"/>
        <p:cNvGrpSpPr/>
        <p:nvPr/>
      </p:nvGrpSpPr>
      <p:grpSpPr>
        <a:xfrm>
          <a:off x="0" y="0"/>
          <a:ext cx="0" cy="0"/>
          <a:chOff x="0" y="0"/>
          <a:chExt cx="0" cy="0"/>
        </a:xfrm>
      </p:grpSpPr>
      <p:sp>
        <p:nvSpPr>
          <p:cNvPr id="25" name="Google Shape;25;p64"/>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64"/>
          <p:cNvSpPr txBox="1">
            <a:spLocks noGrp="1"/>
          </p:cNvSpPr>
          <p:nvPr>
            <p:ph type="body" idx="1"/>
          </p:nvPr>
        </p:nvSpPr>
        <p:spPr>
          <a:xfrm>
            <a:off x="1282148" y="1825625"/>
            <a:ext cx="10071652"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64"/>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64"/>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9" name="Google Shape;29;p64"/>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Standard">
  <p:cSld name="1_Standard">
    <p:spTree>
      <p:nvGrpSpPr>
        <p:cNvPr id="1" name="Shape 138"/>
        <p:cNvGrpSpPr/>
        <p:nvPr/>
      </p:nvGrpSpPr>
      <p:grpSpPr>
        <a:xfrm>
          <a:off x="0" y="0"/>
          <a:ext cx="0" cy="0"/>
          <a:chOff x="0" y="0"/>
          <a:chExt cx="0" cy="0"/>
        </a:xfrm>
      </p:grpSpPr>
      <p:sp>
        <p:nvSpPr>
          <p:cNvPr id="139" name="Google Shape;139;g10ac6f50628_0_582"/>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g10ac6f50628_0_58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rgbClr val="262626"/>
                </a:solidFill>
              </a:defRPr>
            </a:lvl1pPr>
            <a:lvl2pPr marL="914400" lvl="1" indent="-381000" algn="l">
              <a:lnSpc>
                <a:spcPct val="90000"/>
              </a:lnSpc>
              <a:spcBef>
                <a:spcPts val="500"/>
              </a:spcBef>
              <a:spcAft>
                <a:spcPts val="0"/>
              </a:spcAft>
              <a:buSzPts val="2400"/>
              <a:buChar char="•"/>
              <a:defRPr>
                <a:solidFill>
                  <a:srgbClr val="262626"/>
                </a:solidFill>
              </a:defRPr>
            </a:lvl2pPr>
            <a:lvl3pPr marL="1371600" lvl="2" indent="-355600" algn="l">
              <a:lnSpc>
                <a:spcPct val="90000"/>
              </a:lnSpc>
              <a:spcBef>
                <a:spcPts val="500"/>
              </a:spcBef>
              <a:spcAft>
                <a:spcPts val="0"/>
              </a:spcAft>
              <a:buSzPts val="2000"/>
              <a:buChar char="•"/>
              <a:defRPr>
                <a:solidFill>
                  <a:srgbClr val="262626"/>
                </a:solidFill>
              </a:defRPr>
            </a:lvl3pPr>
            <a:lvl4pPr marL="1828800" lvl="3" indent="-342900" algn="l">
              <a:lnSpc>
                <a:spcPct val="90000"/>
              </a:lnSpc>
              <a:spcBef>
                <a:spcPts val="500"/>
              </a:spcBef>
              <a:spcAft>
                <a:spcPts val="0"/>
              </a:spcAft>
              <a:buSzPts val="1800"/>
              <a:buChar char="•"/>
              <a:defRPr>
                <a:solidFill>
                  <a:srgbClr val="262626"/>
                </a:solidFill>
              </a:defRPr>
            </a:lvl4pPr>
            <a:lvl5pPr marL="2286000" lvl="4" indent="-342900" algn="l">
              <a:lnSpc>
                <a:spcPct val="90000"/>
              </a:lnSpc>
              <a:spcBef>
                <a:spcPts val="500"/>
              </a:spcBef>
              <a:spcAft>
                <a:spcPts val="0"/>
              </a:spcAft>
              <a:buSzPts val="1800"/>
              <a:buChar char="•"/>
              <a:defRPr>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41" name="Google Shape;141;g10ac6f50628_0_582"/>
          <p:cNvSpPr txBox="1">
            <a:spLocks noGrp="1"/>
          </p:cNvSpPr>
          <p:nvPr>
            <p:ph type="sldNum" idx="12"/>
          </p:nvPr>
        </p:nvSpPr>
        <p:spPr>
          <a:xfrm>
            <a:off x="770283" y="6152496"/>
            <a:ext cx="6657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42" name="Google Shape;142;g10ac6f50628_0_582"/>
          <p:cNvSpPr txBox="1">
            <a:spLocks noGrp="1"/>
          </p:cNvSpPr>
          <p:nvPr>
            <p:ph type="body" idx="2"/>
          </p:nvPr>
        </p:nvSpPr>
        <p:spPr>
          <a:xfrm>
            <a:off x="838200" y="365127"/>
            <a:ext cx="10515600" cy="447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0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143" name="Google Shape;143;g10ac6f50628_0_582"/>
          <p:cNvCxnSpPr/>
          <p:nvPr/>
        </p:nvCxnSpPr>
        <p:spPr>
          <a:xfrm>
            <a:off x="985381" y="1394181"/>
            <a:ext cx="112065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g10ac6f50628_0_61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10ac6f50628_0_610"/>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7" name="Google Shape;147;g10ac6f50628_0_610"/>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8" name="Google Shape;148;g10ac6f50628_0_610"/>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49" name="Google Shape;149;g10ac6f50628_0_610"/>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0"/>
        <p:cNvGrpSpPr/>
        <p:nvPr/>
      </p:nvGrpSpPr>
      <p:grpSpPr>
        <a:xfrm>
          <a:off x="0" y="0"/>
          <a:ext cx="0" cy="0"/>
          <a:chOff x="0" y="0"/>
          <a:chExt cx="0" cy="0"/>
        </a:xfrm>
      </p:grpSpPr>
      <p:sp>
        <p:nvSpPr>
          <p:cNvPr id="151" name="Google Shape;151;g10ac6f50628_0_60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g10ac6f50628_0_604"/>
          <p:cNvSpPr txBox="1">
            <a:spLocks noGrp="1"/>
          </p:cNvSpPr>
          <p:nvPr>
            <p:ph type="body" idx="1"/>
          </p:nvPr>
        </p:nvSpPr>
        <p:spPr>
          <a:xfrm>
            <a:off x="1182758" y="1825625"/>
            <a:ext cx="48369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53" name="Google Shape;153;g10ac6f50628_0_604"/>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54" name="Google Shape;154;g10ac6f50628_0_60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55" name="Google Shape;155;g10ac6f50628_0_604"/>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6"/>
        <p:cNvGrpSpPr/>
        <p:nvPr/>
      </p:nvGrpSpPr>
      <p:grpSpPr>
        <a:xfrm>
          <a:off x="0" y="0"/>
          <a:ext cx="0" cy="0"/>
          <a:chOff x="0" y="0"/>
          <a:chExt cx="0" cy="0"/>
        </a:xfrm>
      </p:grpSpPr>
      <p:sp>
        <p:nvSpPr>
          <p:cNvPr id="157" name="Google Shape;157;g10ac6f50628_0_58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g10ac6f50628_0_58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59" name="Google Shape;159;g10ac6f50628_0_588"/>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60"/>
        <p:cNvGrpSpPr/>
        <p:nvPr/>
      </p:nvGrpSpPr>
      <p:grpSpPr>
        <a:xfrm>
          <a:off x="0" y="0"/>
          <a:ext cx="0" cy="0"/>
          <a:chOff x="0" y="0"/>
          <a:chExt cx="0" cy="0"/>
        </a:xfrm>
      </p:grpSpPr>
      <p:pic>
        <p:nvPicPr>
          <p:cNvPr id="161" name="Google Shape;161;g10ac6f50628_0_562"/>
          <p:cNvPicPr preferRelativeResize="0"/>
          <p:nvPr/>
        </p:nvPicPr>
        <p:blipFill rotWithShape="1">
          <a:blip r:embed="rId2">
            <a:alphaModFix/>
          </a:blip>
          <a:srcRect l="2169" r="1406"/>
          <a:stretch/>
        </p:blipFill>
        <p:spPr>
          <a:xfrm>
            <a:off x="0" y="-314075"/>
            <a:ext cx="12192000" cy="7486150"/>
          </a:xfrm>
          <a:prstGeom prst="rect">
            <a:avLst/>
          </a:prstGeom>
          <a:noFill/>
          <a:ln>
            <a:noFill/>
          </a:ln>
        </p:spPr>
      </p:pic>
      <p:sp>
        <p:nvSpPr>
          <p:cNvPr id="162" name="Google Shape;162;g10ac6f50628_0_562"/>
          <p:cNvSpPr/>
          <p:nvPr/>
        </p:nvSpPr>
        <p:spPr>
          <a:xfrm>
            <a:off x="0" y="1705295"/>
            <a:ext cx="12192000" cy="4268700"/>
          </a:xfrm>
          <a:prstGeom prst="rect">
            <a:avLst/>
          </a:prstGeom>
          <a:solidFill>
            <a:schemeClr val="lt1">
              <a:alpha val="6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3" name="Google Shape;163;g10ac6f50628_0_562"/>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164" name="Google Shape;164;g10ac6f50628_0_562"/>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165" name="Google Shape;165;g10ac6f50628_0_562"/>
          <p:cNvSpPr/>
          <p:nvPr/>
        </p:nvSpPr>
        <p:spPr>
          <a:xfrm>
            <a:off x="-612" y="1806530"/>
            <a:ext cx="121926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g10ac6f50628_0_562"/>
          <p:cNvSpPr txBox="1">
            <a:spLocks noGrp="1"/>
          </p:cNvSpPr>
          <p:nvPr>
            <p:ph type="ctrTitle"/>
          </p:nvPr>
        </p:nvSpPr>
        <p:spPr>
          <a:xfrm>
            <a:off x="1523694" y="2645487"/>
            <a:ext cx="9144000" cy="1338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g10ac6f50628_0_562"/>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8" name="Google Shape;168;g10ac6f50628_0_562"/>
          <p:cNvSpPr txBox="1">
            <a:spLocks noGrp="1"/>
          </p:cNvSpPr>
          <p:nvPr>
            <p:ph type="body" idx="2"/>
          </p:nvPr>
        </p:nvSpPr>
        <p:spPr>
          <a:xfrm>
            <a:off x="1524000" y="4777462"/>
            <a:ext cx="9144000" cy="3666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9" name="Google Shape;169;g10ac6f50628_0_562"/>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170"/>
        <p:cNvGrpSpPr/>
        <p:nvPr/>
      </p:nvGrpSpPr>
      <p:grpSpPr>
        <a:xfrm>
          <a:off x="0" y="0"/>
          <a:ext cx="0" cy="0"/>
          <a:chOff x="0" y="0"/>
          <a:chExt cx="0" cy="0"/>
        </a:xfrm>
      </p:grpSpPr>
      <p:sp>
        <p:nvSpPr>
          <p:cNvPr id="171" name="Google Shape;171;g10ac6f50628_0_59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g10ac6f50628_0_59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solidFill>
                  <a:srgbClr val="262626"/>
                </a:solidFill>
              </a:defRPr>
            </a:lvl1pPr>
            <a:lvl2pPr marL="914400" lvl="1" indent="-381000" algn="l">
              <a:lnSpc>
                <a:spcPct val="90000"/>
              </a:lnSpc>
              <a:spcBef>
                <a:spcPts val="500"/>
              </a:spcBef>
              <a:spcAft>
                <a:spcPts val="0"/>
              </a:spcAft>
              <a:buSzPts val="2400"/>
              <a:buChar char="•"/>
              <a:defRPr sz="2400">
                <a:solidFill>
                  <a:srgbClr val="262626"/>
                </a:solidFill>
              </a:defRPr>
            </a:lvl2pPr>
            <a:lvl3pPr marL="1371600" lvl="2" indent="-355600" algn="l">
              <a:lnSpc>
                <a:spcPct val="90000"/>
              </a:lnSpc>
              <a:spcBef>
                <a:spcPts val="500"/>
              </a:spcBef>
              <a:spcAft>
                <a:spcPts val="0"/>
              </a:spcAft>
              <a:buSzPts val="2000"/>
              <a:buChar char="•"/>
              <a:defRPr sz="2400">
                <a:solidFill>
                  <a:srgbClr val="262626"/>
                </a:solidFill>
              </a:defRPr>
            </a:lvl3pPr>
            <a:lvl4pPr marL="1828800" lvl="3" indent="-342900" algn="l">
              <a:lnSpc>
                <a:spcPct val="90000"/>
              </a:lnSpc>
              <a:spcBef>
                <a:spcPts val="500"/>
              </a:spcBef>
              <a:spcAft>
                <a:spcPts val="0"/>
              </a:spcAft>
              <a:buSzPts val="1800"/>
              <a:buChar char="•"/>
              <a:defRPr sz="2400">
                <a:solidFill>
                  <a:srgbClr val="262626"/>
                </a:solidFill>
              </a:defRPr>
            </a:lvl4pPr>
            <a:lvl5pPr marL="2286000" lvl="4" indent="-342900" algn="l">
              <a:lnSpc>
                <a:spcPct val="90000"/>
              </a:lnSpc>
              <a:spcBef>
                <a:spcPts val="500"/>
              </a:spcBef>
              <a:spcAft>
                <a:spcPts val="0"/>
              </a:spcAft>
              <a:buSzPts val="1800"/>
              <a:buChar char="•"/>
              <a:defRPr sz="2400">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73" name="Google Shape;173;g10ac6f50628_0_59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74" name="Google Shape;174;g10ac6f50628_0_592"/>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SzPts val="2800"/>
              <a:buNone/>
              <a:defRPr sz="22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175" name="Google Shape;175;g10ac6f50628_0_59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6"/>
        <p:cNvGrpSpPr/>
        <p:nvPr/>
      </p:nvGrpSpPr>
      <p:grpSpPr>
        <a:xfrm>
          <a:off x="0" y="0"/>
          <a:ext cx="0" cy="0"/>
          <a:chOff x="0" y="0"/>
          <a:chExt cx="0" cy="0"/>
        </a:xfrm>
      </p:grpSpPr>
      <p:sp>
        <p:nvSpPr>
          <p:cNvPr id="177" name="Google Shape;177;g10ac6f50628_0_59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g10ac6f50628_0_598"/>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79" name="Google Shape;179;g10ac6f50628_0_598"/>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0" name="Google Shape;180;g10ac6f50628_0_598"/>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1" name="Google Shape;181;g10ac6f50628_0_59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2"/>
        <p:cNvGrpSpPr/>
        <p:nvPr/>
      </p:nvGrpSpPr>
      <p:grpSpPr>
        <a:xfrm>
          <a:off x="0" y="0"/>
          <a:ext cx="0" cy="0"/>
          <a:chOff x="0" y="0"/>
          <a:chExt cx="0" cy="0"/>
        </a:xfrm>
      </p:grpSpPr>
      <p:sp>
        <p:nvSpPr>
          <p:cNvPr id="183" name="Google Shape;183;g10ac6f50628_0_6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g10ac6f50628_0_616"/>
          <p:cNvSpPr>
            <a:spLocks noGrp="1"/>
          </p:cNvSpPr>
          <p:nvPr>
            <p:ph type="pic" idx="2"/>
          </p:nvPr>
        </p:nvSpPr>
        <p:spPr>
          <a:xfrm>
            <a:off x="5183188" y="987425"/>
            <a:ext cx="6172200" cy="4873500"/>
          </a:xfrm>
          <a:prstGeom prst="rect">
            <a:avLst/>
          </a:prstGeom>
          <a:noFill/>
          <a:ln>
            <a:noFill/>
          </a:ln>
        </p:spPr>
      </p:sp>
      <p:sp>
        <p:nvSpPr>
          <p:cNvPr id="185" name="Google Shape;185;g10ac6f50628_0_6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6" name="Google Shape;186;g10ac6f50628_0_616"/>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87" name="Google Shape;187;g10ac6f50628_0_616"/>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Google Shape;189;g10ac6f50628_0_622"/>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g10ac6f50628_0_622"/>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g10ac6f50628_0_622"/>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92" name="Google Shape;192;g10ac6f50628_0_622"/>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3"/>
        <p:cNvGrpSpPr/>
        <p:nvPr/>
      </p:nvGrpSpPr>
      <p:grpSpPr>
        <a:xfrm>
          <a:off x="0" y="0"/>
          <a:ext cx="0" cy="0"/>
          <a:chOff x="0" y="0"/>
          <a:chExt cx="0" cy="0"/>
        </a:xfrm>
      </p:grpSpPr>
      <p:sp>
        <p:nvSpPr>
          <p:cNvPr id="194" name="Google Shape;194;g10ac6f50628_0_627"/>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g10ac6f50628_0_627"/>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g10ac6f50628_0_627"/>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97" name="Google Shape;197;g10ac6f50628_0_627"/>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30"/>
        <p:cNvGrpSpPr/>
        <p:nvPr/>
      </p:nvGrpSpPr>
      <p:grpSpPr>
        <a:xfrm>
          <a:off x="0" y="0"/>
          <a:ext cx="0" cy="0"/>
          <a:chOff x="0" y="0"/>
          <a:chExt cx="0" cy="0"/>
        </a:xfrm>
      </p:grpSpPr>
      <p:sp>
        <p:nvSpPr>
          <p:cNvPr id="31" name="Google Shape;31;p65"/>
          <p:cNvSpPr txBox="1">
            <a:spLocks noGrp="1"/>
          </p:cNvSpPr>
          <p:nvPr>
            <p:ph type="body" idx="1"/>
          </p:nvPr>
        </p:nvSpPr>
        <p:spPr>
          <a:xfrm>
            <a:off x="1610139" y="3575637"/>
            <a:ext cx="10581860" cy="56991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65"/>
          <p:cNvSpPr txBox="1">
            <a:spLocks noGrp="1"/>
          </p:cNvSpPr>
          <p:nvPr>
            <p:ph type="body" idx="2"/>
          </p:nvPr>
        </p:nvSpPr>
        <p:spPr>
          <a:xfrm>
            <a:off x="1610138" y="4162495"/>
            <a:ext cx="10581861" cy="7642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3" name="Google Shape;33;p65"/>
          <p:cNvCxnSpPr/>
          <p:nvPr/>
        </p:nvCxnSpPr>
        <p:spPr>
          <a:xfrm>
            <a:off x="1610139" y="4225063"/>
            <a:ext cx="10581861"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3"/>
        <p:cNvGrpSpPr/>
        <p:nvPr/>
      </p:nvGrpSpPr>
      <p:grpSpPr>
        <a:xfrm>
          <a:off x="0" y="0"/>
          <a:ext cx="0" cy="0"/>
          <a:chOff x="0" y="0"/>
          <a:chExt cx="0" cy="0"/>
        </a:xfrm>
      </p:grpSpPr>
      <p:pic>
        <p:nvPicPr>
          <p:cNvPr id="204" name="Google Shape;204;g27c7b5c71df_0_666"/>
          <p:cNvPicPr preferRelativeResize="0"/>
          <p:nvPr/>
        </p:nvPicPr>
        <p:blipFill rotWithShape="1">
          <a:blip r:embed="rId2">
            <a:alphaModFix/>
          </a:blip>
          <a:srcRect l="2169" r="1398"/>
          <a:stretch/>
        </p:blipFill>
        <p:spPr>
          <a:xfrm>
            <a:off x="0" y="-314075"/>
            <a:ext cx="12192000" cy="7486150"/>
          </a:xfrm>
          <a:prstGeom prst="rect">
            <a:avLst/>
          </a:prstGeom>
          <a:noFill/>
          <a:ln>
            <a:noFill/>
          </a:ln>
        </p:spPr>
      </p:pic>
      <p:sp>
        <p:nvSpPr>
          <p:cNvPr id="205" name="Google Shape;205;g27c7b5c71df_0_666"/>
          <p:cNvSpPr/>
          <p:nvPr/>
        </p:nvSpPr>
        <p:spPr>
          <a:xfrm>
            <a:off x="0" y="1705295"/>
            <a:ext cx="12192000" cy="4268700"/>
          </a:xfrm>
          <a:prstGeom prst="rect">
            <a:avLst/>
          </a:prstGeom>
          <a:solidFill>
            <a:schemeClr val="lt1">
              <a:alpha val="702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pic>
        <p:nvPicPr>
          <p:cNvPr id="206" name="Google Shape;206;g27c7b5c71df_0_666"/>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207" name="Google Shape;207;g27c7b5c71df_0_666"/>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208" name="Google Shape;208;g27c7b5c71df_0_666"/>
          <p:cNvSpPr/>
          <p:nvPr/>
        </p:nvSpPr>
        <p:spPr>
          <a:xfrm>
            <a:off x="-612" y="1806530"/>
            <a:ext cx="121923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209" name="Google Shape;209;g27c7b5c71df_0_666"/>
          <p:cNvSpPr txBox="1">
            <a:spLocks noGrp="1"/>
          </p:cNvSpPr>
          <p:nvPr>
            <p:ph type="ctrTitle"/>
          </p:nvPr>
        </p:nvSpPr>
        <p:spPr>
          <a:xfrm>
            <a:off x="1523694" y="2645487"/>
            <a:ext cx="9144000" cy="13389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000"/>
              <a:buFont typeface="Calibri"/>
              <a:buNone/>
              <a:defRPr sz="4000">
                <a:solidFill>
                  <a:schemeClr val="dk1"/>
                </a:solidFil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10" name="Google Shape;210;g27c7b5c71df_0_666"/>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211" name="Google Shape;211;g27c7b5c71df_0_666"/>
          <p:cNvSpPr txBox="1">
            <a:spLocks noGrp="1"/>
          </p:cNvSpPr>
          <p:nvPr>
            <p:ph type="body" idx="2"/>
          </p:nvPr>
        </p:nvSpPr>
        <p:spPr>
          <a:xfrm>
            <a:off x="1524000" y="4777462"/>
            <a:ext cx="9144000" cy="366900"/>
          </a:xfrm>
          <a:prstGeom prst="rect">
            <a:avLst/>
          </a:prstGeom>
          <a:noFill/>
          <a:ln>
            <a:noFill/>
          </a:ln>
        </p:spPr>
        <p:txBody>
          <a:bodyPr spcFirstLastPara="1" wrap="square" lIns="91425" tIns="45700" rIns="91425" bIns="45700" anchor="t" anchorCtr="0">
            <a:normAutofit/>
          </a:bodyPr>
          <a:lstStyle>
            <a:lvl1pPr marL="457200" lvl="0" indent="-228600" algn="ctr" rtl="0">
              <a:lnSpc>
                <a:spcPct val="90000"/>
              </a:lnSpc>
              <a:spcBef>
                <a:spcPts val="1100"/>
              </a:spcBef>
              <a:spcAft>
                <a:spcPts val="0"/>
              </a:spcAft>
              <a:buClr>
                <a:srgbClr val="C40E3E"/>
              </a:buClr>
              <a:buSzPts val="2400"/>
              <a:buNone/>
              <a:defRPr sz="2400">
                <a:solidFill>
                  <a:srgbClr val="C40E3E"/>
                </a:solidFill>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pic>
        <p:nvPicPr>
          <p:cNvPr id="212" name="Google Shape;212;g27c7b5c71df_0_666"/>
          <p:cNvPicPr preferRelativeResize="0"/>
          <p:nvPr/>
        </p:nvPicPr>
        <p:blipFill rotWithShape="1">
          <a:blip r:embed="rId5">
            <a:alphaModFix/>
          </a:blip>
          <a:srcRect/>
          <a:stretch/>
        </p:blipFill>
        <p:spPr>
          <a:xfrm>
            <a:off x="5277076" y="266296"/>
            <a:ext cx="1636624" cy="1321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13"/>
        <p:cNvGrpSpPr/>
        <p:nvPr/>
      </p:nvGrpSpPr>
      <p:grpSpPr>
        <a:xfrm>
          <a:off x="0" y="0"/>
          <a:ext cx="0" cy="0"/>
          <a:chOff x="0" y="0"/>
          <a:chExt cx="0" cy="0"/>
        </a:xfrm>
      </p:grpSpPr>
      <p:sp>
        <p:nvSpPr>
          <p:cNvPr id="214" name="Google Shape;214;g27c7b5c71df_0_676"/>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15" name="Google Shape;215;g27c7b5c71df_0_676"/>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Clr>
                <a:srgbClr val="262626"/>
              </a:buClr>
              <a:buSzPts val="2800"/>
              <a:buChar char="•"/>
              <a:defRPr sz="2800">
                <a:solidFill>
                  <a:srgbClr val="262626"/>
                </a:solidFill>
              </a:defRPr>
            </a:lvl1pPr>
            <a:lvl2pPr marL="914400" lvl="1" indent="-381000" algn="l" rtl="0">
              <a:lnSpc>
                <a:spcPct val="90000"/>
              </a:lnSpc>
              <a:spcBef>
                <a:spcPts val="500"/>
              </a:spcBef>
              <a:spcAft>
                <a:spcPts val="0"/>
              </a:spcAft>
              <a:buClr>
                <a:srgbClr val="262626"/>
              </a:buClr>
              <a:buSzPts val="2400"/>
              <a:buChar char="•"/>
              <a:defRPr sz="2400">
                <a:solidFill>
                  <a:srgbClr val="262626"/>
                </a:solidFill>
              </a:defRPr>
            </a:lvl2pPr>
            <a:lvl3pPr marL="1371600" lvl="2" indent="-381000" algn="l" rtl="0">
              <a:lnSpc>
                <a:spcPct val="90000"/>
              </a:lnSpc>
              <a:spcBef>
                <a:spcPts val="500"/>
              </a:spcBef>
              <a:spcAft>
                <a:spcPts val="0"/>
              </a:spcAft>
              <a:buClr>
                <a:srgbClr val="262626"/>
              </a:buClr>
              <a:buSzPts val="2400"/>
              <a:buChar char="•"/>
              <a:defRPr sz="2400">
                <a:solidFill>
                  <a:srgbClr val="262626"/>
                </a:solidFill>
              </a:defRPr>
            </a:lvl3pPr>
            <a:lvl4pPr marL="1828800" lvl="3" indent="-381000" algn="l" rtl="0">
              <a:lnSpc>
                <a:spcPct val="90000"/>
              </a:lnSpc>
              <a:spcBef>
                <a:spcPts val="500"/>
              </a:spcBef>
              <a:spcAft>
                <a:spcPts val="0"/>
              </a:spcAft>
              <a:buClr>
                <a:srgbClr val="262626"/>
              </a:buClr>
              <a:buSzPts val="2400"/>
              <a:buChar char="•"/>
              <a:defRPr sz="2400">
                <a:solidFill>
                  <a:srgbClr val="262626"/>
                </a:solidFill>
              </a:defRPr>
            </a:lvl4pPr>
            <a:lvl5pPr marL="2286000" lvl="4" indent="-381000" algn="l" rtl="0">
              <a:lnSpc>
                <a:spcPct val="90000"/>
              </a:lnSpc>
              <a:spcBef>
                <a:spcPts val="500"/>
              </a:spcBef>
              <a:spcAft>
                <a:spcPts val="0"/>
              </a:spcAft>
              <a:buClr>
                <a:srgbClr val="262626"/>
              </a:buClr>
              <a:buSzPts val="2400"/>
              <a:buChar char="•"/>
              <a:defRPr sz="2400">
                <a:solidFill>
                  <a:srgbClr val="262626"/>
                </a:solidFill>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16" name="Google Shape;216;g27c7b5c71df_0_676"/>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17" name="Google Shape;217;g27c7b5c71df_0_676"/>
          <p:cNvSpPr txBox="1">
            <a:spLocks noGrp="1"/>
          </p:cNvSpPr>
          <p:nvPr>
            <p:ph type="body" idx="2"/>
          </p:nvPr>
        </p:nvSpPr>
        <p:spPr>
          <a:xfrm>
            <a:off x="884583" y="362022"/>
            <a:ext cx="104691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rgbClr val="7F7F7F"/>
              </a:buClr>
              <a:buSzPts val="2300"/>
              <a:buNone/>
              <a:defRPr sz="2300" i="1">
                <a:solidFill>
                  <a:srgbClr val="7F7F7F"/>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218" name="Google Shape;218;g27c7b5c71df_0_676"/>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tandard">
  <p:cSld name="1_Standard">
    <p:spTree>
      <p:nvGrpSpPr>
        <p:cNvPr id="1" name="Shape 219"/>
        <p:cNvGrpSpPr/>
        <p:nvPr/>
      </p:nvGrpSpPr>
      <p:grpSpPr>
        <a:xfrm>
          <a:off x="0" y="0"/>
          <a:ext cx="0" cy="0"/>
          <a:chOff x="0" y="0"/>
          <a:chExt cx="0" cy="0"/>
        </a:xfrm>
      </p:grpSpPr>
      <p:sp>
        <p:nvSpPr>
          <p:cNvPr id="220" name="Google Shape;220;g27c7b5c71df_0_682"/>
          <p:cNvSpPr txBox="1">
            <a:spLocks noGrp="1"/>
          </p:cNvSpPr>
          <p:nvPr>
            <p:ph type="title"/>
          </p:nvPr>
        </p:nvSpPr>
        <p:spPr>
          <a:xfrm>
            <a:off x="838200" y="596349"/>
            <a:ext cx="10515600" cy="9948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dk1"/>
              </a:buClr>
              <a:buSzPts val="3300"/>
              <a:buFont typeface="Calibri"/>
              <a:buNone/>
              <a:defRPr sz="44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1" name="Google Shape;221;g27c7b5c71df_0_682"/>
          <p:cNvSpPr txBox="1">
            <a:spLocks noGrp="1"/>
          </p:cNvSpPr>
          <p:nvPr>
            <p:ph type="body" idx="1"/>
          </p:nvPr>
        </p:nvSpPr>
        <p:spPr>
          <a:xfrm>
            <a:off x="1282148" y="1825625"/>
            <a:ext cx="10071600" cy="4351200"/>
          </a:xfrm>
          <a:prstGeom prst="rect">
            <a:avLst/>
          </a:prstGeom>
          <a:noFill/>
          <a:ln>
            <a:noFill/>
          </a:ln>
        </p:spPr>
        <p:txBody>
          <a:bodyPr spcFirstLastPara="1" wrap="square" lIns="68575" tIns="34275" rIns="68575" bIns="34275" anchor="t" anchorCtr="0">
            <a:noAutofit/>
          </a:bodyPr>
          <a:lstStyle>
            <a:lvl1pPr marL="457200" lvl="0" indent="-361950" algn="l" rtl="0">
              <a:lnSpc>
                <a:spcPct val="90000"/>
              </a:lnSpc>
              <a:spcBef>
                <a:spcPts val="1100"/>
              </a:spcBef>
              <a:spcAft>
                <a:spcPts val="0"/>
              </a:spcAft>
              <a:buClr>
                <a:srgbClr val="262626"/>
              </a:buClr>
              <a:buSzPts val="2100"/>
              <a:buChar char="•"/>
              <a:defRPr sz="2800">
                <a:solidFill>
                  <a:srgbClr val="262626"/>
                </a:solidFill>
              </a:defRPr>
            </a:lvl1pPr>
            <a:lvl2pPr marL="914400" lvl="1" indent="-349250" algn="l" rtl="0">
              <a:lnSpc>
                <a:spcPct val="90000"/>
              </a:lnSpc>
              <a:spcBef>
                <a:spcPts val="500"/>
              </a:spcBef>
              <a:spcAft>
                <a:spcPts val="0"/>
              </a:spcAft>
              <a:buClr>
                <a:srgbClr val="262626"/>
              </a:buClr>
              <a:buSzPts val="1900"/>
              <a:buChar char="•"/>
              <a:defRPr sz="2400">
                <a:solidFill>
                  <a:srgbClr val="262626"/>
                </a:solidFill>
              </a:defRPr>
            </a:lvl2pPr>
            <a:lvl3pPr marL="1371600" lvl="2" indent="-349250" algn="l" rtl="0">
              <a:lnSpc>
                <a:spcPct val="90000"/>
              </a:lnSpc>
              <a:spcBef>
                <a:spcPts val="500"/>
              </a:spcBef>
              <a:spcAft>
                <a:spcPts val="0"/>
              </a:spcAft>
              <a:buClr>
                <a:srgbClr val="262626"/>
              </a:buClr>
              <a:buSzPts val="1900"/>
              <a:buChar char="•"/>
              <a:defRPr sz="2400">
                <a:solidFill>
                  <a:srgbClr val="262626"/>
                </a:solidFill>
              </a:defRPr>
            </a:lvl3pPr>
            <a:lvl4pPr marL="1828800" lvl="3" indent="-349250" algn="l" rtl="0">
              <a:lnSpc>
                <a:spcPct val="90000"/>
              </a:lnSpc>
              <a:spcBef>
                <a:spcPts val="500"/>
              </a:spcBef>
              <a:spcAft>
                <a:spcPts val="0"/>
              </a:spcAft>
              <a:buClr>
                <a:srgbClr val="262626"/>
              </a:buClr>
              <a:buSzPts val="1900"/>
              <a:buChar char="•"/>
              <a:defRPr sz="2400">
                <a:solidFill>
                  <a:srgbClr val="262626"/>
                </a:solidFill>
              </a:defRPr>
            </a:lvl4pPr>
            <a:lvl5pPr marL="2286000" lvl="4" indent="-349250" algn="l" rtl="0">
              <a:lnSpc>
                <a:spcPct val="90000"/>
              </a:lnSpc>
              <a:spcBef>
                <a:spcPts val="500"/>
              </a:spcBef>
              <a:spcAft>
                <a:spcPts val="0"/>
              </a:spcAft>
              <a:buClr>
                <a:srgbClr val="262626"/>
              </a:buClr>
              <a:buSzPts val="1900"/>
              <a:buChar char="•"/>
              <a:defRPr sz="2400">
                <a:solidFill>
                  <a:srgbClr val="262626"/>
                </a:solidFill>
              </a:defRPr>
            </a:lvl5pPr>
            <a:lvl6pPr marL="2743200" lvl="5" indent="-323850" algn="l" rtl="0">
              <a:lnSpc>
                <a:spcPct val="90000"/>
              </a:lnSpc>
              <a:spcBef>
                <a:spcPts val="500"/>
              </a:spcBef>
              <a:spcAft>
                <a:spcPts val="0"/>
              </a:spcAft>
              <a:buClr>
                <a:schemeClr val="dk1"/>
              </a:buClr>
              <a:buSzPts val="1500"/>
              <a:buChar char="•"/>
              <a:defRPr/>
            </a:lvl6pPr>
            <a:lvl7pPr marL="3200400" lvl="6" indent="-323850" algn="l" rtl="0">
              <a:lnSpc>
                <a:spcPct val="90000"/>
              </a:lnSpc>
              <a:spcBef>
                <a:spcPts val="500"/>
              </a:spcBef>
              <a:spcAft>
                <a:spcPts val="0"/>
              </a:spcAft>
              <a:buClr>
                <a:schemeClr val="dk1"/>
              </a:buClr>
              <a:buSzPts val="1500"/>
              <a:buChar char="•"/>
              <a:defRPr/>
            </a:lvl7pPr>
            <a:lvl8pPr marL="3657600" lvl="7" indent="-323850" algn="l" rtl="0">
              <a:lnSpc>
                <a:spcPct val="90000"/>
              </a:lnSpc>
              <a:spcBef>
                <a:spcPts val="500"/>
              </a:spcBef>
              <a:spcAft>
                <a:spcPts val="0"/>
              </a:spcAft>
              <a:buClr>
                <a:schemeClr val="dk1"/>
              </a:buClr>
              <a:buSzPts val="1500"/>
              <a:buChar char="•"/>
              <a:defRPr/>
            </a:lvl8pPr>
            <a:lvl9pPr marL="4114800" lvl="8" indent="-323850" algn="l" rtl="0">
              <a:lnSpc>
                <a:spcPct val="90000"/>
              </a:lnSpc>
              <a:spcBef>
                <a:spcPts val="500"/>
              </a:spcBef>
              <a:spcAft>
                <a:spcPts val="0"/>
              </a:spcAft>
              <a:buClr>
                <a:schemeClr val="dk1"/>
              </a:buClr>
              <a:buSzPts val="1500"/>
              <a:buChar char="•"/>
              <a:defRPr/>
            </a:lvl9pPr>
          </a:lstStyle>
          <a:p>
            <a:endParaRPr/>
          </a:p>
        </p:txBody>
      </p:sp>
      <p:sp>
        <p:nvSpPr>
          <p:cNvPr id="222" name="Google Shape;222;g27c7b5c71df_0_682"/>
          <p:cNvSpPr txBox="1">
            <a:spLocks noGrp="1"/>
          </p:cNvSpPr>
          <p:nvPr>
            <p:ph type="sldNum" idx="12"/>
          </p:nvPr>
        </p:nvSpPr>
        <p:spPr>
          <a:xfrm>
            <a:off x="537185" y="6253165"/>
            <a:ext cx="543300" cy="3651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900"/>
              <a:buFont typeface="Calibri"/>
              <a:buNone/>
              <a:defRPr sz="1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3" name="Google Shape;223;g27c7b5c71df_0_682"/>
          <p:cNvSpPr txBox="1">
            <a:spLocks noGrp="1"/>
          </p:cNvSpPr>
          <p:nvPr>
            <p:ph type="body" idx="2"/>
          </p:nvPr>
        </p:nvSpPr>
        <p:spPr>
          <a:xfrm>
            <a:off x="884583" y="362021"/>
            <a:ext cx="10469100" cy="3435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1100"/>
              </a:spcBef>
              <a:spcAft>
                <a:spcPts val="0"/>
              </a:spcAft>
              <a:buClr>
                <a:srgbClr val="7F7F7F"/>
              </a:buClr>
              <a:buSzPts val="1700"/>
              <a:buNone/>
              <a:defRPr sz="2300" i="1">
                <a:solidFill>
                  <a:srgbClr val="7F7F7F"/>
                </a:solidFill>
                <a:latin typeface="Calibri"/>
                <a:ea typeface="Calibri"/>
                <a:cs typeface="Calibri"/>
                <a:sym typeface="Calibri"/>
              </a:defRPr>
            </a:lvl1pPr>
            <a:lvl2pPr marL="914400" lvl="1" indent="-323850" algn="l" rtl="0">
              <a:lnSpc>
                <a:spcPct val="90000"/>
              </a:lnSpc>
              <a:spcBef>
                <a:spcPts val="500"/>
              </a:spcBef>
              <a:spcAft>
                <a:spcPts val="0"/>
              </a:spcAft>
              <a:buClr>
                <a:schemeClr val="dk1"/>
              </a:buClr>
              <a:buSzPts val="1500"/>
              <a:buChar char="•"/>
              <a:defRPr/>
            </a:lvl2pPr>
            <a:lvl3pPr marL="1371600" lvl="2" indent="-323850" algn="l" rtl="0">
              <a:lnSpc>
                <a:spcPct val="90000"/>
              </a:lnSpc>
              <a:spcBef>
                <a:spcPts val="500"/>
              </a:spcBef>
              <a:spcAft>
                <a:spcPts val="0"/>
              </a:spcAft>
              <a:buClr>
                <a:schemeClr val="dk1"/>
              </a:buClr>
              <a:buSzPts val="1500"/>
              <a:buChar char="•"/>
              <a:defRPr/>
            </a:lvl3pPr>
            <a:lvl4pPr marL="1828800" lvl="3" indent="-323850" algn="l" rtl="0">
              <a:lnSpc>
                <a:spcPct val="90000"/>
              </a:lnSpc>
              <a:spcBef>
                <a:spcPts val="500"/>
              </a:spcBef>
              <a:spcAft>
                <a:spcPts val="0"/>
              </a:spcAft>
              <a:buClr>
                <a:schemeClr val="dk1"/>
              </a:buClr>
              <a:buSzPts val="1500"/>
              <a:buChar char="•"/>
              <a:defRPr/>
            </a:lvl4pPr>
            <a:lvl5pPr marL="2286000" lvl="4" indent="-323850" algn="l" rtl="0">
              <a:lnSpc>
                <a:spcPct val="90000"/>
              </a:lnSpc>
              <a:spcBef>
                <a:spcPts val="500"/>
              </a:spcBef>
              <a:spcAft>
                <a:spcPts val="0"/>
              </a:spcAft>
              <a:buClr>
                <a:schemeClr val="dk1"/>
              </a:buClr>
              <a:buSzPts val="1500"/>
              <a:buChar char="•"/>
              <a:defRPr/>
            </a:lvl5pPr>
            <a:lvl6pPr marL="2743200" lvl="5" indent="-323850" algn="l" rtl="0">
              <a:lnSpc>
                <a:spcPct val="90000"/>
              </a:lnSpc>
              <a:spcBef>
                <a:spcPts val="500"/>
              </a:spcBef>
              <a:spcAft>
                <a:spcPts val="0"/>
              </a:spcAft>
              <a:buClr>
                <a:schemeClr val="dk1"/>
              </a:buClr>
              <a:buSzPts val="1500"/>
              <a:buChar char="•"/>
              <a:defRPr/>
            </a:lvl6pPr>
            <a:lvl7pPr marL="3200400" lvl="6" indent="-323850" algn="l" rtl="0">
              <a:lnSpc>
                <a:spcPct val="90000"/>
              </a:lnSpc>
              <a:spcBef>
                <a:spcPts val="500"/>
              </a:spcBef>
              <a:spcAft>
                <a:spcPts val="0"/>
              </a:spcAft>
              <a:buClr>
                <a:schemeClr val="dk1"/>
              </a:buClr>
              <a:buSzPts val="1500"/>
              <a:buChar char="•"/>
              <a:defRPr/>
            </a:lvl7pPr>
            <a:lvl8pPr marL="3657600" lvl="7" indent="-323850" algn="l" rtl="0">
              <a:lnSpc>
                <a:spcPct val="90000"/>
              </a:lnSpc>
              <a:spcBef>
                <a:spcPts val="500"/>
              </a:spcBef>
              <a:spcAft>
                <a:spcPts val="0"/>
              </a:spcAft>
              <a:buClr>
                <a:schemeClr val="dk1"/>
              </a:buClr>
              <a:buSzPts val="1500"/>
              <a:buChar char="•"/>
              <a:defRPr/>
            </a:lvl8pPr>
            <a:lvl9pPr marL="4114800" lvl="8" indent="-323850" algn="l" rtl="0">
              <a:lnSpc>
                <a:spcPct val="90000"/>
              </a:lnSpc>
              <a:spcBef>
                <a:spcPts val="500"/>
              </a:spcBef>
              <a:spcAft>
                <a:spcPts val="0"/>
              </a:spcAft>
              <a:buClr>
                <a:schemeClr val="dk1"/>
              </a:buClr>
              <a:buSzPts val="1500"/>
              <a:buChar char="•"/>
              <a:defRPr/>
            </a:lvl9pPr>
          </a:lstStyle>
          <a:p>
            <a:endParaRPr/>
          </a:p>
        </p:txBody>
      </p:sp>
      <p:cxnSp>
        <p:nvCxnSpPr>
          <p:cNvPr id="224" name="Google Shape;224;g27c7b5c71df_0_68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225"/>
        <p:cNvGrpSpPr/>
        <p:nvPr/>
      </p:nvGrpSpPr>
      <p:grpSpPr>
        <a:xfrm>
          <a:off x="0" y="0"/>
          <a:ext cx="0" cy="0"/>
          <a:chOff x="0" y="0"/>
          <a:chExt cx="0" cy="0"/>
        </a:xfrm>
      </p:grpSpPr>
      <p:sp>
        <p:nvSpPr>
          <p:cNvPr id="226" name="Google Shape;226;g27c7b5c71df_0_688"/>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27" name="Google Shape;227;g27c7b5c71df_0_688"/>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sz="2800">
                <a:solidFill>
                  <a:srgbClr val="262626"/>
                </a:solidFill>
              </a:defRPr>
            </a:lvl1pPr>
            <a:lvl2pPr marL="914400" lvl="1" indent="-381000" algn="l" rtl="0">
              <a:lnSpc>
                <a:spcPct val="90000"/>
              </a:lnSpc>
              <a:spcBef>
                <a:spcPts val="500"/>
              </a:spcBef>
              <a:spcAft>
                <a:spcPts val="0"/>
              </a:spcAft>
              <a:buSzPts val="2400"/>
              <a:buChar char="•"/>
              <a:defRPr sz="2400">
                <a:solidFill>
                  <a:srgbClr val="262626"/>
                </a:solidFill>
              </a:defRPr>
            </a:lvl2pPr>
            <a:lvl3pPr marL="1371600" lvl="2" indent="-355600" algn="l" rtl="0">
              <a:lnSpc>
                <a:spcPct val="90000"/>
              </a:lnSpc>
              <a:spcBef>
                <a:spcPts val="500"/>
              </a:spcBef>
              <a:spcAft>
                <a:spcPts val="0"/>
              </a:spcAft>
              <a:buSzPts val="2000"/>
              <a:buChar char="•"/>
              <a:defRPr sz="2400">
                <a:solidFill>
                  <a:srgbClr val="262626"/>
                </a:solidFill>
              </a:defRPr>
            </a:lvl3pPr>
            <a:lvl4pPr marL="1828800" lvl="3" indent="-349250" algn="l" rtl="0">
              <a:lnSpc>
                <a:spcPct val="90000"/>
              </a:lnSpc>
              <a:spcBef>
                <a:spcPts val="500"/>
              </a:spcBef>
              <a:spcAft>
                <a:spcPts val="0"/>
              </a:spcAft>
              <a:buSzPts val="1900"/>
              <a:buChar char="•"/>
              <a:defRPr sz="2400">
                <a:solidFill>
                  <a:srgbClr val="262626"/>
                </a:solidFill>
              </a:defRPr>
            </a:lvl4pPr>
            <a:lvl5pPr marL="2286000" lvl="4" indent="-349250" algn="l" rtl="0">
              <a:lnSpc>
                <a:spcPct val="90000"/>
              </a:lnSpc>
              <a:spcBef>
                <a:spcPts val="500"/>
              </a:spcBef>
              <a:spcAft>
                <a:spcPts val="0"/>
              </a:spcAft>
              <a:buSzPts val="1900"/>
              <a:buChar char="•"/>
              <a:defRPr sz="2400">
                <a:solidFill>
                  <a:srgbClr val="262626"/>
                </a:solidFill>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228" name="Google Shape;228;g27c7b5c71df_0_688"/>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29" name="Google Shape;229;g27c7b5c71df_0_688"/>
          <p:cNvSpPr txBox="1">
            <a:spLocks noGrp="1"/>
          </p:cNvSpPr>
          <p:nvPr>
            <p:ph type="body" idx="2"/>
          </p:nvPr>
        </p:nvSpPr>
        <p:spPr>
          <a:xfrm>
            <a:off x="884583" y="362022"/>
            <a:ext cx="104691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SzPts val="2800"/>
              <a:buNone/>
              <a:defRPr sz="2300" i="1">
                <a:solidFill>
                  <a:srgbClr val="7F7F7F"/>
                </a:solidFill>
                <a:latin typeface="Calibri"/>
                <a:ea typeface="Calibri"/>
                <a:cs typeface="Calibri"/>
                <a:sym typeface="Calibri"/>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cxnSp>
        <p:nvCxnSpPr>
          <p:cNvPr id="230" name="Google Shape;230;g27c7b5c71df_0_688"/>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1"/>
        <p:cNvGrpSpPr/>
        <p:nvPr/>
      </p:nvGrpSpPr>
      <p:grpSpPr>
        <a:xfrm>
          <a:off x="0" y="0"/>
          <a:ext cx="0" cy="0"/>
          <a:chOff x="0" y="0"/>
          <a:chExt cx="0" cy="0"/>
        </a:xfrm>
      </p:grpSpPr>
      <p:sp>
        <p:nvSpPr>
          <p:cNvPr id="232" name="Google Shape;232;g27c7b5c71df_0_69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33" name="Google Shape;233;g27c7b5c71df_0_69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34" name="Google Shape;234;g27c7b5c71df_0_694"/>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5"/>
        <p:cNvGrpSpPr/>
        <p:nvPr/>
      </p:nvGrpSpPr>
      <p:grpSpPr>
        <a:xfrm>
          <a:off x="0" y="0"/>
          <a:ext cx="0" cy="0"/>
          <a:chOff x="0" y="0"/>
          <a:chExt cx="0" cy="0"/>
        </a:xfrm>
      </p:grpSpPr>
      <p:sp>
        <p:nvSpPr>
          <p:cNvPr id="236" name="Google Shape;236;g27c7b5c71df_0_69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37" name="Google Shape;237;g27c7b5c71df_0_698"/>
          <p:cNvSpPr txBox="1">
            <a:spLocks noGrp="1"/>
          </p:cNvSpPr>
          <p:nvPr>
            <p:ph type="body" idx="1"/>
          </p:nvPr>
        </p:nvSpPr>
        <p:spPr>
          <a:xfrm>
            <a:off x="1182758" y="1825625"/>
            <a:ext cx="48369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38" name="Google Shape;238;g27c7b5c71df_0_698"/>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39" name="Google Shape;239;g27c7b5c71df_0_69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40" name="Google Shape;240;g27c7b5c71df_0_698"/>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241"/>
        <p:cNvGrpSpPr/>
        <p:nvPr/>
      </p:nvGrpSpPr>
      <p:grpSpPr>
        <a:xfrm>
          <a:off x="0" y="0"/>
          <a:ext cx="0" cy="0"/>
          <a:chOff x="0" y="0"/>
          <a:chExt cx="0" cy="0"/>
        </a:xfrm>
      </p:grpSpPr>
      <p:sp>
        <p:nvSpPr>
          <p:cNvPr id="242" name="Google Shape;242;g27c7b5c71df_0_704"/>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43" name="Google Shape;243;g27c7b5c71df_0_704"/>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5500"/>
              <a:buNone/>
              <a:defRPr sz="5500" b="1">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244" name="Google Shape;244;g27c7b5c71df_0_704"/>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5"/>
        <p:cNvGrpSpPr/>
        <p:nvPr/>
      </p:nvGrpSpPr>
      <p:grpSpPr>
        <a:xfrm>
          <a:off x="0" y="0"/>
          <a:ext cx="0" cy="0"/>
          <a:chOff x="0" y="0"/>
          <a:chExt cx="0" cy="0"/>
        </a:xfrm>
      </p:grpSpPr>
      <p:sp>
        <p:nvSpPr>
          <p:cNvPr id="246" name="Google Shape;246;g27c7b5c71df_0_708"/>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5500"/>
              <a:buFont typeface="Calibri"/>
              <a:buNone/>
              <a:defRPr sz="55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47" name="Google Shape;247;g27c7b5c71df_0_708"/>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900"/>
              <a:buNone/>
              <a:defRPr sz="19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8" name="Google Shape;248;g27c7b5c71df_0_70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49" name="Google Shape;249;g27c7b5c71df_0_708"/>
          <p:cNvCxnSpPr/>
          <p:nvPr/>
        </p:nvCxnSpPr>
        <p:spPr>
          <a:xfrm>
            <a:off x="831850" y="4589463"/>
            <a:ext cx="11360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Walkin Customizable Layout">
  <p:cSld name="Walkin Customizable Layout">
    <p:spTree>
      <p:nvGrpSpPr>
        <p:cNvPr id="1" name="Shape 250"/>
        <p:cNvGrpSpPr/>
        <p:nvPr/>
      </p:nvGrpSpPr>
      <p:grpSpPr>
        <a:xfrm>
          <a:off x="0" y="0"/>
          <a:ext cx="0" cy="0"/>
          <a:chOff x="0" y="0"/>
          <a:chExt cx="0" cy="0"/>
        </a:xfrm>
      </p:grpSpPr>
      <p:sp>
        <p:nvSpPr>
          <p:cNvPr id="251" name="Google Shape;251;g27c7b5c71df_0_713"/>
          <p:cNvSpPr txBox="1">
            <a:spLocks noGrp="1"/>
          </p:cNvSpPr>
          <p:nvPr>
            <p:ph type="body" idx="1"/>
          </p:nvPr>
        </p:nvSpPr>
        <p:spPr>
          <a:xfrm>
            <a:off x="-1" y="-5893"/>
            <a:ext cx="11946900" cy="6858000"/>
          </a:xfrm>
          <a:prstGeom prst="rect">
            <a:avLst/>
          </a:prstGeom>
          <a:gradFill>
            <a:gsLst>
              <a:gs pos="0">
                <a:srgbClr val="FFFFFF"/>
              </a:gs>
              <a:gs pos="71000">
                <a:srgbClr val="FFFFFF">
                  <a:alpha val="72156"/>
                </a:srgbClr>
              </a:gs>
              <a:gs pos="100000">
                <a:srgbClr val="FFFFFF">
                  <a:alpha val="0"/>
                </a:srgbClr>
              </a:gs>
            </a:gsLst>
            <a:lin ang="0" scaled="0"/>
          </a:gradFill>
          <a:ln>
            <a:noFill/>
          </a:ln>
        </p:spPr>
        <p:txBody>
          <a:bodyPr spcFirstLastPara="1" wrap="square" lIns="0" tIns="45700" rIns="0" bIns="45700" anchor="ctr" anchorCtr="0">
            <a:noAutofit/>
          </a:bodyPr>
          <a:lstStyle>
            <a:lvl1pPr marL="457200" lvl="0" indent="-355600" algn="l" rtl="0">
              <a:lnSpc>
                <a:spcPct val="95000"/>
              </a:lnSpc>
              <a:spcBef>
                <a:spcPts val="800"/>
              </a:spcBef>
              <a:spcAft>
                <a:spcPts val="0"/>
              </a:spcAft>
              <a:buClr>
                <a:srgbClr val="FFFFFF"/>
              </a:buClr>
              <a:buSzPts val="2000"/>
              <a:buChar char="•"/>
              <a:defRPr sz="2000">
                <a:solidFill>
                  <a:srgbClr val="FFFFFF"/>
                </a:solidFill>
                <a:latin typeface="Arial"/>
                <a:ea typeface="Arial"/>
                <a:cs typeface="Arial"/>
                <a:sym typeface="Aria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52" name="Google Shape;252;g27c7b5c71df_0_713"/>
          <p:cNvSpPr txBox="1">
            <a:spLocks noGrp="1"/>
          </p:cNvSpPr>
          <p:nvPr>
            <p:ph type="ctrTitle"/>
          </p:nvPr>
        </p:nvSpPr>
        <p:spPr>
          <a:xfrm>
            <a:off x="495301" y="1104900"/>
            <a:ext cx="7440300" cy="27357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rgbClr val="55565A"/>
              </a:buClr>
              <a:buSzPts val="4800"/>
              <a:buFont typeface="Arial"/>
              <a:buNone/>
              <a:defRPr sz="48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53" name="Google Shape;253;g27c7b5c71df_0_713"/>
          <p:cNvSpPr txBox="1">
            <a:spLocks noGrp="1"/>
          </p:cNvSpPr>
          <p:nvPr>
            <p:ph type="subTitle" idx="2"/>
          </p:nvPr>
        </p:nvSpPr>
        <p:spPr>
          <a:xfrm>
            <a:off x="495301" y="3924300"/>
            <a:ext cx="7440300" cy="974400"/>
          </a:xfrm>
          <a:prstGeom prst="rect">
            <a:avLst/>
          </a:prstGeom>
          <a:noFill/>
          <a:ln>
            <a:noFill/>
          </a:ln>
        </p:spPr>
        <p:txBody>
          <a:bodyPr spcFirstLastPara="1" wrap="square" lIns="0" tIns="0" rIns="0" bIns="0" anchor="t" anchorCtr="0">
            <a:noAutofit/>
          </a:bodyPr>
          <a:lstStyle>
            <a:lvl1pPr lvl="0" algn="l" rtl="0">
              <a:lnSpc>
                <a:spcPct val="95000"/>
              </a:lnSpc>
              <a:spcBef>
                <a:spcPts val="800"/>
              </a:spcBef>
              <a:spcAft>
                <a:spcPts val="0"/>
              </a:spcAft>
              <a:buClr>
                <a:schemeClr val="dk1"/>
              </a:buClr>
              <a:buSzPts val="2800"/>
              <a:buNone/>
              <a:defRPr sz="2800">
                <a:solidFill>
                  <a:schemeClr val="dk1"/>
                </a:solidFill>
              </a:defRPr>
            </a:lvl1pPr>
            <a:lvl2pPr lvl="1" algn="ctr" rtl="0">
              <a:lnSpc>
                <a:spcPct val="95000"/>
              </a:lnSpc>
              <a:spcBef>
                <a:spcPts val="700"/>
              </a:spcBef>
              <a:spcAft>
                <a:spcPts val="0"/>
              </a:spcAft>
              <a:buSzPts val="2000"/>
              <a:buNone/>
              <a:defRPr sz="2000"/>
            </a:lvl2pPr>
            <a:lvl3pPr lvl="2" algn="ctr" rtl="0">
              <a:lnSpc>
                <a:spcPct val="95000"/>
              </a:lnSpc>
              <a:spcBef>
                <a:spcPts val="700"/>
              </a:spcBef>
              <a:spcAft>
                <a:spcPts val="0"/>
              </a:spcAft>
              <a:buSzPts val="1900"/>
              <a:buNone/>
              <a:defRPr sz="1900"/>
            </a:lvl3pPr>
            <a:lvl4pPr lvl="3" algn="ctr" rtl="0">
              <a:lnSpc>
                <a:spcPct val="95000"/>
              </a:lnSpc>
              <a:spcBef>
                <a:spcPts val="700"/>
              </a:spcBef>
              <a:spcAft>
                <a:spcPts val="0"/>
              </a:spcAft>
              <a:buClr>
                <a:schemeClr val="dk1"/>
              </a:buClr>
              <a:buSzPts val="1600"/>
              <a:buNone/>
              <a:defRPr sz="1600"/>
            </a:lvl4pPr>
            <a:lvl5pPr lvl="4" algn="ctr" rtl="0">
              <a:lnSpc>
                <a:spcPct val="95000"/>
              </a:lnSpc>
              <a:spcBef>
                <a:spcPts val="700"/>
              </a:spcBef>
              <a:spcAft>
                <a:spcPts val="0"/>
              </a:spcAft>
              <a:buClr>
                <a:schemeClr val="dk1"/>
              </a:buClr>
              <a:buSzPts val="1600"/>
              <a:buNone/>
              <a:defRPr sz="1600"/>
            </a:lvl5pPr>
            <a:lvl6pPr lvl="5" algn="ctr" rtl="0">
              <a:lnSpc>
                <a:spcPct val="95000"/>
              </a:lnSpc>
              <a:spcBef>
                <a:spcPts val="700"/>
              </a:spcBef>
              <a:spcAft>
                <a:spcPts val="0"/>
              </a:spcAft>
              <a:buClr>
                <a:schemeClr val="dk1"/>
              </a:buClr>
              <a:buSzPts val="1600"/>
              <a:buNone/>
              <a:defRPr sz="1600"/>
            </a:lvl6pPr>
            <a:lvl7pPr lvl="6" algn="ctr" rtl="0">
              <a:lnSpc>
                <a:spcPct val="95000"/>
              </a:lnSpc>
              <a:spcBef>
                <a:spcPts val="700"/>
              </a:spcBef>
              <a:spcAft>
                <a:spcPts val="0"/>
              </a:spcAft>
              <a:buClr>
                <a:schemeClr val="dk1"/>
              </a:buClr>
              <a:buSzPts val="1600"/>
              <a:buNone/>
              <a:defRPr sz="1600"/>
            </a:lvl7pPr>
            <a:lvl8pPr lvl="7" algn="ctr" rtl="0">
              <a:lnSpc>
                <a:spcPct val="95000"/>
              </a:lnSpc>
              <a:spcBef>
                <a:spcPts val="700"/>
              </a:spcBef>
              <a:spcAft>
                <a:spcPts val="0"/>
              </a:spcAft>
              <a:buClr>
                <a:schemeClr val="dk1"/>
              </a:buClr>
              <a:buSzPts val="1600"/>
              <a:buNone/>
              <a:defRPr sz="1600"/>
            </a:lvl8pPr>
            <a:lvl9pPr lvl="8" algn="ctr" rtl="0">
              <a:lnSpc>
                <a:spcPct val="95000"/>
              </a:lnSpc>
              <a:spcBef>
                <a:spcPts val="700"/>
              </a:spcBef>
              <a:spcAft>
                <a:spcPts val="700"/>
              </a:spcAft>
              <a:buClr>
                <a:schemeClr val="dk1"/>
              </a:buClr>
              <a:buSzPts val="1600"/>
              <a:buNone/>
              <a:defRPr sz="1600"/>
            </a:lvl9pPr>
          </a:lstStyle>
          <a:p>
            <a:endParaRPr/>
          </a:p>
        </p:txBody>
      </p:sp>
      <p:sp>
        <p:nvSpPr>
          <p:cNvPr id="254" name="Google Shape;254;g27c7b5c71df_0_713"/>
          <p:cNvSpPr txBox="1">
            <a:spLocks noGrp="1"/>
          </p:cNvSpPr>
          <p:nvPr>
            <p:ph type="body" idx="3"/>
          </p:nvPr>
        </p:nvSpPr>
        <p:spPr>
          <a:xfrm>
            <a:off x="495300" y="4990648"/>
            <a:ext cx="7440000" cy="702900"/>
          </a:xfrm>
          <a:prstGeom prst="rect">
            <a:avLst/>
          </a:prstGeom>
          <a:noFill/>
          <a:ln>
            <a:noFill/>
          </a:ln>
        </p:spPr>
        <p:txBody>
          <a:bodyPr spcFirstLastPara="1" wrap="square" lIns="0" tIns="0" rIns="0" bIns="0" anchor="t" anchorCtr="0">
            <a:noAutofit/>
          </a:bodyPr>
          <a:lstStyle>
            <a:lvl1pPr marL="457200" lvl="0" indent="-374650" algn="l" rtl="0">
              <a:lnSpc>
                <a:spcPct val="95000"/>
              </a:lnSpc>
              <a:spcBef>
                <a:spcPts val="800"/>
              </a:spcBef>
              <a:spcAft>
                <a:spcPts val="0"/>
              </a:spcAft>
              <a:buClr>
                <a:schemeClr val="dk1"/>
              </a:buClr>
              <a:buSzPts val="2300"/>
              <a:buChar char="•"/>
              <a:defRPr>
                <a:solidFill>
                  <a:schemeClr val="dk1"/>
                </a:solidFil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55" name="Google Shape;255;g27c7b5c71df_0_713"/>
          <p:cNvSpPr/>
          <p:nvPr/>
        </p:nvSpPr>
        <p:spPr>
          <a:xfrm>
            <a:off x="14109865" y="-5893"/>
            <a:ext cx="2184300" cy="6858000"/>
          </a:xfrm>
          <a:prstGeom prst="rect">
            <a:avLst/>
          </a:prstGeom>
          <a:solidFill>
            <a:schemeClr val="accent3"/>
          </a:solidFill>
          <a:ln w="12700" cap="flat" cmpd="sng">
            <a:solidFill>
              <a:srgbClr val="A9561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For Image / Photography options. navigate to https://hub.uhg.com/sites/hub/Optum/Resources/Brand/Documents/Photo%20Library%20Overview_June2017.docx</a:t>
            </a:r>
            <a:endParaRPr sz="1500" b="0" i="0" u="none" strike="noStrike" cap="none">
              <a:solidFill>
                <a:srgbClr val="000000"/>
              </a:solidFill>
              <a:latin typeface="Arial"/>
              <a:ea typeface="Arial"/>
              <a:cs typeface="Arial"/>
              <a:sym typeface="Arial"/>
            </a:endParaRPr>
          </a:p>
        </p:txBody>
      </p:sp>
      <p:pic>
        <p:nvPicPr>
          <p:cNvPr id="256" name="Google Shape;256;g27c7b5c71df_0_713" descr="C:\Users\cbarthol\Desktop\Charlotte Work\Tools\PPT\Empower\Logo EMFs\OPTUM_®_4c.emf"/>
          <p:cNvPicPr preferRelativeResize="0"/>
          <p:nvPr/>
        </p:nvPicPr>
        <p:blipFill rotWithShape="1">
          <a:blip r:embed="rId2">
            <a:alphaModFix/>
          </a:blip>
          <a:srcRect/>
          <a:stretch/>
        </p:blipFill>
        <p:spPr>
          <a:xfrm>
            <a:off x="583916" y="5843363"/>
            <a:ext cx="2092122" cy="630937"/>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7"/>
        <p:cNvGrpSpPr/>
        <p:nvPr/>
      </p:nvGrpSpPr>
      <p:grpSpPr>
        <a:xfrm>
          <a:off x="0" y="0"/>
          <a:ext cx="0" cy="0"/>
          <a:chOff x="0" y="0"/>
          <a:chExt cx="0" cy="0"/>
        </a:xfrm>
      </p:grpSpPr>
      <p:sp>
        <p:nvSpPr>
          <p:cNvPr id="258" name="Google Shape;258;g27c7b5c71df_0_720"/>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rgbClr val="55565A"/>
              </a:buClr>
              <a:buSzPts val="3100"/>
              <a:buFont typeface="Arial"/>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59" name="Google Shape;259;g27c7b5c71df_0_720"/>
          <p:cNvSpPr txBox="1">
            <a:spLocks noGrp="1"/>
          </p:cNvSpPr>
          <p:nvPr>
            <p:ph type="body" idx="1"/>
          </p:nvPr>
        </p:nvSpPr>
        <p:spPr>
          <a:xfrm>
            <a:off x="495300" y="1825625"/>
            <a:ext cx="11315700" cy="4074300"/>
          </a:xfrm>
          <a:prstGeom prst="rect">
            <a:avLst/>
          </a:prstGeom>
          <a:noFill/>
          <a:ln>
            <a:noFill/>
          </a:ln>
        </p:spPr>
        <p:txBody>
          <a:bodyPr spcFirstLastPara="1" wrap="square" lIns="0" tIns="0" rIns="0" bIns="0" anchor="t" anchorCtr="0">
            <a:noAutofit/>
          </a:bodyPr>
          <a:lstStyle>
            <a:lvl1pPr marL="457200" lvl="0" indent="-374650" algn="l" rtl="0">
              <a:lnSpc>
                <a:spcPct val="95000"/>
              </a:lnSpc>
              <a:spcBef>
                <a:spcPts val="800"/>
              </a:spcBef>
              <a:spcAft>
                <a:spcPts val="0"/>
              </a:spcAft>
              <a:buClr>
                <a:schemeClr val="dk2"/>
              </a:buClr>
              <a:buSzPts val="2300"/>
              <a:buChar char="•"/>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60" name="Google Shape;260;g27c7b5c71df_0_720"/>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1" name="Google Shape;261;g27c7b5c71df_0_720"/>
          <p:cNvSpPr txBox="1">
            <a:spLocks noGrp="1"/>
          </p:cNvSpPr>
          <p:nvPr>
            <p:ph type="body" idx="2"/>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400050" algn="l" rtl="0">
              <a:lnSpc>
                <a:spcPct val="95000"/>
              </a:lnSpc>
              <a:spcBef>
                <a:spcPts val="800"/>
              </a:spcBef>
              <a:spcAft>
                <a:spcPts val="0"/>
              </a:spcAft>
              <a:buClr>
                <a:schemeClr val="accent4"/>
              </a:buClr>
              <a:buSzPts val="2700"/>
              <a:buChar char="•"/>
              <a:defRPr sz="2700">
                <a:solidFill>
                  <a:schemeClr val="accent4"/>
                </a:solidFil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4"/>
        <p:cNvGrpSpPr/>
        <p:nvPr/>
      </p:nvGrpSpPr>
      <p:grpSpPr>
        <a:xfrm>
          <a:off x="0" y="0"/>
          <a:ext cx="0" cy="0"/>
          <a:chOff x="0" y="0"/>
          <a:chExt cx="0" cy="0"/>
        </a:xfrm>
      </p:grpSpPr>
      <p:sp>
        <p:nvSpPr>
          <p:cNvPr id="35" name="Google Shape;35;p68"/>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8"/>
          <p:cNvSpPr txBox="1">
            <a:spLocks noGrp="1"/>
          </p:cNvSpPr>
          <p:nvPr>
            <p:ph type="body" idx="1"/>
          </p:nvPr>
        </p:nvSpPr>
        <p:spPr>
          <a:xfrm>
            <a:off x="1182758" y="1825625"/>
            <a:ext cx="4837042"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68"/>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9" name="Google Shape;39;p68"/>
          <p:cNvCxnSpPr/>
          <p:nvPr/>
        </p:nvCxnSpPr>
        <p:spPr>
          <a:xfrm>
            <a:off x="983837" y="1569545"/>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5 Row Icon">
  <p:cSld name="5 Row Icon">
    <p:spTree>
      <p:nvGrpSpPr>
        <p:cNvPr id="1" name="Shape 262"/>
        <p:cNvGrpSpPr/>
        <p:nvPr/>
      </p:nvGrpSpPr>
      <p:grpSpPr>
        <a:xfrm>
          <a:off x="0" y="0"/>
          <a:ext cx="0" cy="0"/>
          <a:chOff x="0" y="0"/>
          <a:chExt cx="0" cy="0"/>
        </a:xfrm>
      </p:grpSpPr>
      <p:sp>
        <p:nvSpPr>
          <p:cNvPr id="263" name="Google Shape;263;g27c7b5c71df_0_725"/>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rgbClr val="55565A"/>
              </a:buClr>
              <a:buSzPts val="3100"/>
              <a:buFont typeface="Arial"/>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64" name="Google Shape;264;g27c7b5c71df_0_725"/>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5" name="Google Shape;265;g27c7b5c71df_0_725"/>
          <p:cNvSpPr txBox="1">
            <a:spLocks noGrp="1"/>
          </p:cNvSpPr>
          <p:nvPr>
            <p:ph type="body" idx="1"/>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400050" algn="l" rtl="0">
              <a:lnSpc>
                <a:spcPct val="95000"/>
              </a:lnSpc>
              <a:spcBef>
                <a:spcPts val="800"/>
              </a:spcBef>
              <a:spcAft>
                <a:spcPts val="0"/>
              </a:spcAft>
              <a:buClr>
                <a:schemeClr val="accent4"/>
              </a:buClr>
              <a:buSzPts val="2700"/>
              <a:buChar char="•"/>
              <a:defRPr sz="2700">
                <a:solidFill>
                  <a:schemeClr val="accent4"/>
                </a:solidFil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66" name="Google Shape;266;g27c7b5c71df_0_725"/>
          <p:cNvSpPr txBox="1">
            <a:spLocks noGrp="1"/>
          </p:cNvSpPr>
          <p:nvPr>
            <p:ph type="body" idx="2"/>
          </p:nvPr>
        </p:nvSpPr>
        <p:spPr>
          <a:xfrm>
            <a:off x="495300" y="1861456"/>
            <a:ext cx="1050900" cy="768000"/>
          </a:xfrm>
          <a:prstGeom prst="rect">
            <a:avLst/>
          </a:prstGeom>
          <a:solidFill>
            <a:schemeClr val="dk2"/>
          </a:solidFill>
          <a:ln>
            <a:noFill/>
          </a:ln>
        </p:spPr>
        <p:txBody>
          <a:bodyPr spcFirstLastPara="1" wrap="square" lIns="45700" tIns="0" rIns="18275" bIns="0" anchor="ctr" anchorCtr="0">
            <a:noAutofit/>
          </a:bodyPr>
          <a:lstStyle>
            <a:lvl1pPr marL="457200" lvl="0" indent="-285750" algn="l" rtl="0">
              <a:lnSpc>
                <a:spcPct val="90000"/>
              </a:lnSpc>
              <a:spcBef>
                <a:spcPts val="0"/>
              </a:spcBef>
              <a:spcAft>
                <a:spcPts val="0"/>
              </a:spcAft>
              <a:buClr>
                <a:srgbClr val="DDDDDD"/>
              </a:buClr>
              <a:buSzPts val="900"/>
              <a:buChar char="•"/>
              <a:defRPr sz="900">
                <a:solidFill>
                  <a:srgbClr val="DDDDDD"/>
                </a:solidFill>
              </a:defRPr>
            </a:lvl1pPr>
            <a:lvl2pPr marL="914400" lvl="1" indent="-349250" algn="l" rtl="0">
              <a:lnSpc>
                <a:spcPct val="95000"/>
              </a:lnSpc>
              <a:spcBef>
                <a:spcPts val="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67" name="Google Shape;267;g27c7b5c71df_0_725"/>
          <p:cNvSpPr txBox="1">
            <a:spLocks noGrp="1"/>
          </p:cNvSpPr>
          <p:nvPr>
            <p:ph type="body" idx="3"/>
          </p:nvPr>
        </p:nvSpPr>
        <p:spPr>
          <a:xfrm>
            <a:off x="495300" y="2681880"/>
            <a:ext cx="1050900" cy="768000"/>
          </a:xfrm>
          <a:prstGeom prst="rect">
            <a:avLst/>
          </a:prstGeom>
          <a:solidFill>
            <a:schemeClr val="accent2"/>
          </a:solidFill>
          <a:ln>
            <a:noFill/>
          </a:ln>
        </p:spPr>
        <p:txBody>
          <a:bodyPr spcFirstLastPara="1" wrap="square" lIns="45700" tIns="0" rIns="18275" bIns="0" anchor="ctr" anchorCtr="0">
            <a:noAutofit/>
          </a:bodyPr>
          <a:lstStyle>
            <a:lvl1pPr marL="457200" lvl="0" indent="-285750" algn="l" rtl="0">
              <a:lnSpc>
                <a:spcPct val="90000"/>
              </a:lnSpc>
              <a:spcBef>
                <a:spcPts val="0"/>
              </a:spcBef>
              <a:spcAft>
                <a:spcPts val="0"/>
              </a:spcAft>
              <a:buClr>
                <a:srgbClr val="DDDDDD"/>
              </a:buClr>
              <a:buSzPts val="900"/>
              <a:buChar char="•"/>
              <a:defRPr sz="900">
                <a:solidFill>
                  <a:srgbClr val="DDDDDD"/>
                </a:solidFill>
              </a:defRPr>
            </a:lvl1pPr>
            <a:lvl2pPr marL="914400" lvl="1" indent="-349250" algn="l" rtl="0">
              <a:lnSpc>
                <a:spcPct val="95000"/>
              </a:lnSpc>
              <a:spcBef>
                <a:spcPts val="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68" name="Google Shape;268;g27c7b5c71df_0_725"/>
          <p:cNvSpPr txBox="1">
            <a:spLocks noGrp="1"/>
          </p:cNvSpPr>
          <p:nvPr>
            <p:ph type="body" idx="4"/>
          </p:nvPr>
        </p:nvSpPr>
        <p:spPr>
          <a:xfrm>
            <a:off x="495300" y="3502304"/>
            <a:ext cx="1050900" cy="768000"/>
          </a:xfrm>
          <a:prstGeom prst="rect">
            <a:avLst/>
          </a:prstGeom>
          <a:solidFill>
            <a:schemeClr val="accent4"/>
          </a:solidFill>
          <a:ln>
            <a:noFill/>
          </a:ln>
        </p:spPr>
        <p:txBody>
          <a:bodyPr spcFirstLastPara="1" wrap="square" lIns="45700" tIns="0" rIns="18275" bIns="0" anchor="ctr" anchorCtr="0">
            <a:noAutofit/>
          </a:bodyPr>
          <a:lstStyle>
            <a:lvl1pPr marL="457200" lvl="0" indent="-285750" algn="l" rtl="0">
              <a:lnSpc>
                <a:spcPct val="90000"/>
              </a:lnSpc>
              <a:spcBef>
                <a:spcPts val="0"/>
              </a:spcBef>
              <a:spcAft>
                <a:spcPts val="0"/>
              </a:spcAft>
              <a:buClr>
                <a:srgbClr val="DDDDDD"/>
              </a:buClr>
              <a:buSzPts val="900"/>
              <a:buChar char="•"/>
              <a:defRPr sz="900">
                <a:solidFill>
                  <a:srgbClr val="DDDDDD"/>
                </a:solidFill>
              </a:defRPr>
            </a:lvl1pPr>
            <a:lvl2pPr marL="914400" lvl="1" indent="-349250" algn="l" rtl="0">
              <a:lnSpc>
                <a:spcPct val="95000"/>
              </a:lnSpc>
              <a:spcBef>
                <a:spcPts val="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69" name="Google Shape;269;g27c7b5c71df_0_725"/>
          <p:cNvSpPr txBox="1">
            <a:spLocks noGrp="1"/>
          </p:cNvSpPr>
          <p:nvPr>
            <p:ph type="body" idx="5"/>
          </p:nvPr>
        </p:nvSpPr>
        <p:spPr>
          <a:xfrm>
            <a:off x="495300" y="4322728"/>
            <a:ext cx="1050900" cy="768000"/>
          </a:xfrm>
          <a:prstGeom prst="rect">
            <a:avLst/>
          </a:prstGeom>
          <a:solidFill>
            <a:schemeClr val="accent1"/>
          </a:solidFill>
          <a:ln>
            <a:noFill/>
          </a:ln>
        </p:spPr>
        <p:txBody>
          <a:bodyPr spcFirstLastPara="1" wrap="square" lIns="45700" tIns="0" rIns="18275" bIns="0" anchor="ctr" anchorCtr="0">
            <a:noAutofit/>
          </a:bodyPr>
          <a:lstStyle>
            <a:lvl1pPr marL="457200" lvl="0" indent="-285750" algn="l" rtl="0">
              <a:lnSpc>
                <a:spcPct val="90000"/>
              </a:lnSpc>
              <a:spcBef>
                <a:spcPts val="0"/>
              </a:spcBef>
              <a:spcAft>
                <a:spcPts val="0"/>
              </a:spcAft>
              <a:buClr>
                <a:srgbClr val="DDDDDD"/>
              </a:buClr>
              <a:buSzPts val="900"/>
              <a:buChar char="•"/>
              <a:defRPr sz="900">
                <a:solidFill>
                  <a:srgbClr val="DDDDDD"/>
                </a:solidFill>
              </a:defRPr>
            </a:lvl1pPr>
            <a:lvl2pPr marL="914400" lvl="1" indent="-349250" algn="l" rtl="0">
              <a:lnSpc>
                <a:spcPct val="95000"/>
              </a:lnSpc>
              <a:spcBef>
                <a:spcPts val="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0" name="Google Shape;270;g27c7b5c71df_0_725"/>
          <p:cNvSpPr txBox="1">
            <a:spLocks noGrp="1"/>
          </p:cNvSpPr>
          <p:nvPr>
            <p:ph type="body" idx="6"/>
          </p:nvPr>
        </p:nvSpPr>
        <p:spPr>
          <a:xfrm>
            <a:off x="495300" y="5143150"/>
            <a:ext cx="1050900" cy="768000"/>
          </a:xfrm>
          <a:prstGeom prst="rect">
            <a:avLst/>
          </a:prstGeom>
          <a:solidFill>
            <a:srgbClr val="A22B38"/>
          </a:solidFill>
          <a:ln>
            <a:noFill/>
          </a:ln>
        </p:spPr>
        <p:txBody>
          <a:bodyPr spcFirstLastPara="1" wrap="square" lIns="45700" tIns="0" rIns="18275" bIns="0" anchor="ctr" anchorCtr="0">
            <a:noAutofit/>
          </a:bodyPr>
          <a:lstStyle>
            <a:lvl1pPr marL="457200" lvl="0" indent="-285750" algn="l" rtl="0">
              <a:lnSpc>
                <a:spcPct val="90000"/>
              </a:lnSpc>
              <a:spcBef>
                <a:spcPts val="0"/>
              </a:spcBef>
              <a:spcAft>
                <a:spcPts val="0"/>
              </a:spcAft>
              <a:buClr>
                <a:srgbClr val="DDDDDD"/>
              </a:buClr>
              <a:buSzPts val="900"/>
              <a:buChar char="•"/>
              <a:defRPr sz="900">
                <a:solidFill>
                  <a:srgbClr val="DDDDDD"/>
                </a:solidFill>
              </a:defRPr>
            </a:lvl1pPr>
            <a:lvl2pPr marL="914400" lvl="1" indent="-349250" algn="l" rtl="0">
              <a:lnSpc>
                <a:spcPct val="95000"/>
              </a:lnSpc>
              <a:spcBef>
                <a:spcPts val="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1" name="Google Shape;271;g27c7b5c71df_0_725"/>
          <p:cNvSpPr txBox="1">
            <a:spLocks noGrp="1"/>
          </p:cNvSpPr>
          <p:nvPr>
            <p:ph type="body" idx="7"/>
          </p:nvPr>
        </p:nvSpPr>
        <p:spPr>
          <a:xfrm>
            <a:off x="1629229" y="1861456"/>
            <a:ext cx="10178100" cy="768000"/>
          </a:xfrm>
          <a:prstGeom prst="rect">
            <a:avLst/>
          </a:prstGeom>
          <a:noFill/>
          <a:ln>
            <a:noFill/>
          </a:ln>
        </p:spPr>
        <p:txBody>
          <a:bodyPr spcFirstLastPara="1" wrap="square" lIns="0" tIns="0" rIns="0" bIns="0" anchor="t" anchorCtr="0">
            <a:noAutofit/>
          </a:bodyPr>
          <a:lstStyle>
            <a:lvl1pPr marL="457200" lvl="0" indent="-349250" algn="l" rtl="0">
              <a:lnSpc>
                <a:spcPct val="95000"/>
              </a:lnSpc>
              <a:spcBef>
                <a:spcPts val="800"/>
              </a:spcBef>
              <a:spcAft>
                <a:spcPts val="0"/>
              </a:spcAft>
              <a:buClr>
                <a:schemeClr val="dk2"/>
              </a:buClr>
              <a:buSzPts val="1900"/>
              <a:buChar char="•"/>
              <a:defRPr sz="1900"/>
            </a:lvl1pPr>
            <a:lvl2pPr marL="914400" lvl="1" indent="-330200" algn="l" rtl="0">
              <a:lnSpc>
                <a:spcPct val="95000"/>
              </a:lnSpc>
              <a:spcBef>
                <a:spcPts val="700"/>
              </a:spcBef>
              <a:spcAft>
                <a:spcPts val="0"/>
              </a:spcAft>
              <a:buSzPts val="1600"/>
              <a:buChar char="•"/>
              <a:defRPr sz="1600"/>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2" name="Google Shape;272;g27c7b5c71df_0_725"/>
          <p:cNvSpPr txBox="1">
            <a:spLocks noGrp="1"/>
          </p:cNvSpPr>
          <p:nvPr>
            <p:ph type="body" idx="8"/>
          </p:nvPr>
        </p:nvSpPr>
        <p:spPr>
          <a:xfrm>
            <a:off x="1632857" y="2679568"/>
            <a:ext cx="10178100" cy="768000"/>
          </a:xfrm>
          <a:prstGeom prst="rect">
            <a:avLst/>
          </a:prstGeom>
          <a:noFill/>
          <a:ln>
            <a:noFill/>
          </a:ln>
        </p:spPr>
        <p:txBody>
          <a:bodyPr spcFirstLastPara="1" wrap="square" lIns="0" tIns="0" rIns="0" bIns="0" anchor="t" anchorCtr="0">
            <a:noAutofit/>
          </a:bodyPr>
          <a:lstStyle>
            <a:lvl1pPr marL="457200" lvl="0" indent="-349250" algn="l" rtl="0">
              <a:lnSpc>
                <a:spcPct val="95000"/>
              </a:lnSpc>
              <a:spcBef>
                <a:spcPts val="800"/>
              </a:spcBef>
              <a:spcAft>
                <a:spcPts val="0"/>
              </a:spcAft>
              <a:buClr>
                <a:schemeClr val="dk2"/>
              </a:buClr>
              <a:buSzPts val="1900"/>
              <a:buChar char="•"/>
              <a:defRPr sz="1900"/>
            </a:lvl1pPr>
            <a:lvl2pPr marL="914400" lvl="1" indent="-330200" algn="l" rtl="0">
              <a:lnSpc>
                <a:spcPct val="95000"/>
              </a:lnSpc>
              <a:spcBef>
                <a:spcPts val="700"/>
              </a:spcBef>
              <a:spcAft>
                <a:spcPts val="0"/>
              </a:spcAft>
              <a:buSzPts val="1600"/>
              <a:buChar char="•"/>
              <a:defRPr sz="1600"/>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3" name="Google Shape;273;g27c7b5c71df_0_725"/>
          <p:cNvSpPr txBox="1">
            <a:spLocks noGrp="1"/>
          </p:cNvSpPr>
          <p:nvPr>
            <p:ph type="body" idx="9"/>
          </p:nvPr>
        </p:nvSpPr>
        <p:spPr>
          <a:xfrm>
            <a:off x="1632857" y="3497680"/>
            <a:ext cx="10178100" cy="768000"/>
          </a:xfrm>
          <a:prstGeom prst="rect">
            <a:avLst/>
          </a:prstGeom>
          <a:noFill/>
          <a:ln>
            <a:noFill/>
          </a:ln>
        </p:spPr>
        <p:txBody>
          <a:bodyPr spcFirstLastPara="1" wrap="square" lIns="0" tIns="0" rIns="0" bIns="0" anchor="t" anchorCtr="0">
            <a:noAutofit/>
          </a:bodyPr>
          <a:lstStyle>
            <a:lvl1pPr marL="457200" lvl="0" indent="-349250" algn="l" rtl="0">
              <a:lnSpc>
                <a:spcPct val="95000"/>
              </a:lnSpc>
              <a:spcBef>
                <a:spcPts val="800"/>
              </a:spcBef>
              <a:spcAft>
                <a:spcPts val="0"/>
              </a:spcAft>
              <a:buClr>
                <a:schemeClr val="dk2"/>
              </a:buClr>
              <a:buSzPts val="1900"/>
              <a:buChar char="•"/>
              <a:defRPr sz="1900"/>
            </a:lvl1pPr>
            <a:lvl2pPr marL="914400" lvl="1" indent="-330200" algn="l" rtl="0">
              <a:lnSpc>
                <a:spcPct val="95000"/>
              </a:lnSpc>
              <a:spcBef>
                <a:spcPts val="700"/>
              </a:spcBef>
              <a:spcAft>
                <a:spcPts val="0"/>
              </a:spcAft>
              <a:buSzPts val="1600"/>
              <a:buChar char="•"/>
              <a:defRPr sz="1600"/>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4" name="Google Shape;274;g27c7b5c71df_0_725"/>
          <p:cNvSpPr txBox="1">
            <a:spLocks noGrp="1"/>
          </p:cNvSpPr>
          <p:nvPr>
            <p:ph type="body" idx="13"/>
          </p:nvPr>
        </p:nvSpPr>
        <p:spPr>
          <a:xfrm>
            <a:off x="1629229" y="4315792"/>
            <a:ext cx="10178100" cy="768000"/>
          </a:xfrm>
          <a:prstGeom prst="rect">
            <a:avLst/>
          </a:prstGeom>
          <a:noFill/>
          <a:ln>
            <a:noFill/>
          </a:ln>
        </p:spPr>
        <p:txBody>
          <a:bodyPr spcFirstLastPara="1" wrap="square" lIns="0" tIns="0" rIns="0" bIns="0" anchor="t" anchorCtr="0">
            <a:noAutofit/>
          </a:bodyPr>
          <a:lstStyle>
            <a:lvl1pPr marL="457200" lvl="0" indent="-349250" algn="l" rtl="0">
              <a:lnSpc>
                <a:spcPct val="95000"/>
              </a:lnSpc>
              <a:spcBef>
                <a:spcPts val="800"/>
              </a:spcBef>
              <a:spcAft>
                <a:spcPts val="0"/>
              </a:spcAft>
              <a:buClr>
                <a:schemeClr val="dk2"/>
              </a:buClr>
              <a:buSzPts val="1900"/>
              <a:buChar char="•"/>
              <a:defRPr sz="1900"/>
            </a:lvl1pPr>
            <a:lvl2pPr marL="914400" lvl="1" indent="-330200" algn="l" rtl="0">
              <a:lnSpc>
                <a:spcPct val="95000"/>
              </a:lnSpc>
              <a:spcBef>
                <a:spcPts val="700"/>
              </a:spcBef>
              <a:spcAft>
                <a:spcPts val="0"/>
              </a:spcAft>
              <a:buSzPts val="1600"/>
              <a:buChar char="•"/>
              <a:defRPr sz="1600"/>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275" name="Google Shape;275;g27c7b5c71df_0_725"/>
          <p:cNvSpPr txBox="1">
            <a:spLocks noGrp="1"/>
          </p:cNvSpPr>
          <p:nvPr>
            <p:ph type="body" idx="14"/>
          </p:nvPr>
        </p:nvSpPr>
        <p:spPr>
          <a:xfrm>
            <a:off x="1632857" y="5133905"/>
            <a:ext cx="10178100" cy="768000"/>
          </a:xfrm>
          <a:prstGeom prst="rect">
            <a:avLst/>
          </a:prstGeom>
          <a:noFill/>
          <a:ln>
            <a:noFill/>
          </a:ln>
        </p:spPr>
        <p:txBody>
          <a:bodyPr spcFirstLastPara="1" wrap="square" lIns="0" tIns="0" rIns="0" bIns="0" anchor="t" anchorCtr="0">
            <a:noAutofit/>
          </a:bodyPr>
          <a:lstStyle>
            <a:lvl1pPr marL="457200" lvl="0" indent="-349250" algn="l" rtl="0">
              <a:lnSpc>
                <a:spcPct val="95000"/>
              </a:lnSpc>
              <a:spcBef>
                <a:spcPts val="800"/>
              </a:spcBef>
              <a:spcAft>
                <a:spcPts val="0"/>
              </a:spcAft>
              <a:buClr>
                <a:schemeClr val="dk2"/>
              </a:buClr>
              <a:buSzPts val="1900"/>
              <a:buChar char="•"/>
              <a:defRPr sz="1900"/>
            </a:lvl1pPr>
            <a:lvl2pPr marL="914400" lvl="1" indent="-330200" algn="l" rtl="0">
              <a:lnSpc>
                <a:spcPct val="95000"/>
              </a:lnSpc>
              <a:spcBef>
                <a:spcPts val="700"/>
              </a:spcBef>
              <a:spcAft>
                <a:spcPts val="0"/>
              </a:spcAft>
              <a:buSzPts val="1600"/>
              <a:buChar char="•"/>
              <a:defRPr sz="1600"/>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6"/>
        <p:cNvGrpSpPr/>
        <p:nvPr/>
      </p:nvGrpSpPr>
      <p:grpSpPr>
        <a:xfrm>
          <a:off x="0" y="0"/>
          <a:ext cx="0" cy="0"/>
          <a:chOff x="0" y="0"/>
          <a:chExt cx="0" cy="0"/>
        </a:xfrm>
      </p:grpSpPr>
      <p:sp>
        <p:nvSpPr>
          <p:cNvPr id="277" name="Google Shape;277;g27c7b5c71df_0_739"/>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78" name="Google Shape;278;g27c7b5c71df_0_739"/>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79" name="Google Shape;279;g27c7b5c71df_0_739"/>
          <p:cNvSpPr txBox="1">
            <a:spLocks noGrp="1"/>
          </p:cNvSpPr>
          <p:nvPr>
            <p:ph type="body" idx="2"/>
          </p:nvPr>
        </p:nvSpPr>
        <p:spPr>
          <a:xfrm>
            <a:off x="839788" y="2505075"/>
            <a:ext cx="51579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80" name="Google Shape;280;g27c7b5c71df_0_739"/>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281" name="Google Shape;281;g27c7b5c71df_0_739"/>
          <p:cNvSpPr txBox="1">
            <a:spLocks noGrp="1"/>
          </p:cNvSpPr>
          <p:nvPr>
            <p:ph type="body" idx="4"/>
          </p:nvPr>
        </p:nvSpPr>
        <p:spPr>
          <a:xfrm>
            <a:off x="6172200" y="2505075"/>
            <a:ext cx="51831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82" name="Google Shape;282;g27c7b5c71df_0_739"/>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83" name="Google Shape;283;g27c7b5c71df_0_739"/>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84"/>
        <p:cNvGrpSpPr/>
        <p:nvPr/>
      </p:nvGrpSpPr>
      <p:grpSpPr>
        <a:xfrm>
          <a:off x="0" y="0"/>
          <a:ext cx="0" cy="0"/>
          <a:chOff x="0" y="0"/>
          <a:chExt cx="0" cy="0"/>
        </a:xfrm>
      </p:grpSpPr>
      <p:sp>
        <p:nvSpPr>
          <p:cNvPr id="285" name="Google Shape;285;g27c7b5c71df_0_747"/>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86" name="Google Shape;286;g27c7b5c71df_0_747"/>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1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287" name="Google Shape;287;g27c7b5c71df_0_747"/>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288" name="Google Shape;288;g27c7b5c71df_0_747"/>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89" name="Google Shape;289;g27c7b5c71df_0_747"/>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90"/>
        <p:cNvGrpSpPr/>
        <p:nvPr/>
      </p:nvGrpSpPr>
      <p:grpSpPr>
        <a:xfrm>
          <a:off x="0" y="0"/>
          <a:ext cx="0" cy="0"/>
          <a:chOff x="0" y="0"/>
          <a:chExt cx="0" cy="0"/>
        </a:xfrm>
      </p:grpSpPr>
      <p:sp>
        <p:nvSpPr>
          <p:cNvPr id="291" name="Google Shape;291;g27c7b5c71df_0_753"/>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92" name="Google Shape;292;g27c7b5c71df_0_753"/>
          <p:cNvSpPr>
            <a:spLocks noGrp="1"/>
          </p:cNvSpPr>
          <p:nvPr>
            <p:ph type="pic" idx="2"/>
          </p:nvPr>
        </p:nvSpPr>
        <p:spPr>
          <a:xfrm>
            <a:off x="5183188" y="987425"/>
            <a:ext cx="6172500" cy="4873500"/>
          </a:xfrm>
          <a:prstGeom prst="rect">
            <a:avLst/>
          </a:prstGeom>
          <a:noFill/>
          <a:ln>
            <a:noFill/>
          </a:ln>
        </p:spPr>
      </p:sp>
      <p:sp>
        <p:nvSpPr>
          <p:cNvPr id="293" name="Google Shape;293;g27c7b5c71df_0_753"/>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294" name="Google Shape;294;g27c7b5c71df_0_753"/>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295" name="Google Shape;295;g27c7b5c71df_0_753"/>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96"/>
        <p:cNvGrpSpPr/>
        <p:nvPr/>
      </p:nvGrpSpPr>
      <p:grpSpPr>
        <a:xfrm>
          <a:off x="0" y="0"/>
          <a:ext cx="0" cy="0"/>
          <a:chOff x="0" y="0"/>
          <a:chExt cx="0" cy="0"/>
        </a:xfrm>
      </p:grpSpPr>
      <p:sp>
        <p:nvSpPr>
          <p:cNvPr id="297" name="Google Shape;297;g27c7b5c71df_0_759"/>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298" name="Google Shape;298;g27c7b5c71df_0_759"/>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99" name="Google Shape;299;g27c7b5c71df_0_759"/>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00" name="Google Shape;300;g27c7b5c71df_0_759"/>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01"/>
        <p:cNvGrpSpPr/>
        <p:nvPr/>
      </p:nvGrpSpPr>
      <p:grpSpPr>
        <a:xfrm>
          <a:off x="0" y="0"/>
          <a:ext cx="0" cy="0"/>
          <a:chOff x="0" y="0"/>
          <a:chExt cx="0" cy="0"/>
        </a:xfrm>
      </p:grpSpPr>
      <p:sp>
        <p:nvSpPr>
          <p:cNvPr id="302" name="Google Shape;302;g27c7b5c71df_0_76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03" name="Google Shape;303;g27c7b5c71df_0_76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04" name="Google Shape;304;g27c7b5c71df_0_76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05" name="Google Shape;305;g27c7b5c71df_0_764"/>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306"/>
        <p:cNvGrpSpPr/>
        <p:nvPr/>
      </p:nvGrpSpPr>
      <p:grpSpPr>
        <a:xfrm>
          <a:off x="0" y="0"/>
          <a:ext cx="0" cy="0"/>
          <a:chOff x="0" y="0"/>
          <a:chExt cx="0" cy="0"/>
        </a:xfrm>
      </p:grpSpPr>
      <p:sp>
        <p:nvSpPr>
          <p:cNvPr id="307" name="Google Shape;307;g27c7b5c71df_0_769"/>
          <p:cNvSpPr txBox="1">
            <a:spLocks noGrp="1"/>
          </p:cNvSpPr>
          <p:nvPr>
            <p:ph type="title"/>
          </p:nvPr>
        </p:nvSpPr>
        <p:spPr>
          <a:xfrm>
            <a:off x="1143000" y="609600"/>
            <a:ext cx="9875100" cy="13563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accent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08" name="Google Shape;308;g27c7b5c71df_0_769"/>
          <p:cNvSpPr txBox="1">
            <a:spLocks noGrp="1"/>
          </p:cNvSpPr>
          <p:nvPr>
            <p:ph type="body" idx="1"/>
          </p:nvPr>
        </p:nvSpPr>
        <p:spPr>
          <a:xfrm>
            <a:off x="1143000" y="2057400"/>
            <a:ext cx="9873300" cy="4038900"/>
          </a:xfrm>
          <a:prstGeom prst="rect">
            <a:avLst/>
          </a:prstGeom>
          <a:noFill/>
          <a:ln>
            <a:noFill/>
          </a:ln>
        </p:spPr>
        <p:txBody>
          <a:bodyPr spcFirstLastPara="1" wrap="square" lIns="91425" tIns="45700" rIns="91425" bIns="45700" anchor="t" anchorCtr="0">
            <a:normAutofit/>
          </a:bodyPr>
          <a:lstStyle>
            <a:lvl1pPr marL="457200" lvl="0" indent="-323850" algn="l" rtl="0">
              <a:lnSpc>
                <a:spcPct val="90000"/>
              </a:lnSpc>
              <a:spcBef>
                <a:spcPts val="1500"/>
              </a:spcBef>
              <a:spcAft>
                <a:spcPts val="0"/>
              </a:spcAft>
              <a:buSzPts val="1500"/>
              <a:buChar char="•"/>
              <a:defRPr/>
            </a:lvl1pPr>
            <a:lvl2pPr marL="914400" lvl="1" indent="-323850" algn="l" rtl="0">
              <a:lnSpc>
                <a:spcPct val="90000"/>
              </a:lnSpc>
              <a:spcBef>
                <a:spcPts val="300"/>
              </a:spcBef>
              <a:spcAft>
                <a:spcPts val="0"/>
              </a:spcAft>
              <a:buSzPts val="1500"/>
              <a:buChar char="•"/>
              <a:defRPr/>
            </a:lvl2pPr>
            <a:lvl3pPr marL="1371600" lvl="2" indent="-323850" algn="l" rtl="0">
              <a:lnSpc>
                <a:spcPct val="90000"/>
              </a:lnSpc>
              <a:spcBef>
                <a:spcPts val="400"/>
              </a:spcBef>
              <a:spcAft>
                <a:spcPts val="0"/>
              </a:spcAft>
              <a:buSzPts val="1500"/>
              <a:buChar char="•"/>
              <a:defRPr/>
            </a:lvl3pPr>
            <a:lvl4pPr marL="1828800" lvl="3" indent="-323850" algn="l" rtl="0">
              <a:lnSpc>
                <a:spcPct val="90000"/>
              </a:lnSpc>
              <a:spcBef>
                <a:spcPts val="400"/>
              </a:spcBef>
              <a:spcAft>
                <a:spcPts val="0"/>
              </a:spcAft>
              <a:buSzPts val="1500"/>
              <a:buChar char="•"/>
              <a:defRPr/>
            </a:lvl4pPr>
            <a:lvl5pPr marL="2286000" lvl="4" indent="-323850" algn="l" rtl="0">
              <a:lnSpc>
                <a:spcPct val="90000"/>
              </a:lnSpc>
              <a:spcBef>
                <a:spcPts val="400"/>
              </a:spcBef>
              <a:spcAft>
                <a:spcPts val="0"/>
              </a:spcAft>
              <a:buSzPts val="1500"/>
              <a:buChar char="•"/>
              <a:defRPr/>
            </a:lvl5pPr>
            <a:lvl6pPr marL="2743200" lvl="5" indent="-323850" algn="l" rtl="0">
              <a:lnSpc>
                <a:spcPct val="90000"/>
              </a:lnSpc>
              <a:spcBef>
                <a:spcPts val="400"/>
              </a:spcBef>
              <a:spcAft>
                <a:spcPts val="0"/>
              </a:spcAft>
              <a:buSzPts val="1500"/>
              <a:buChar char="•"/>
              <a:defRPr/>
            </a:lvl6pPr>
            <a:lvl7pPr marL="3200400" lvl="6" indent="-323850" algn="l" rtl="0">
              <a:lnSpc>
                <a:spcPct val="90000"/>
              </a:lnSpc>
              <a:spcBef>
                <a:spcPts val="400"/>
              </a:spcBef>
              <a:spcAft>
                <a:spcPts val="0"/>
              </a:spcAft>
              <a:buSzPts val="1500"/>
              <a:buChar char="•"/>
              <a:defRPr/>
            </a:lvl7pPr>
            <a:lvl8pPr marL="3657600" lvl="7" indent="-323850" algn="l" rtl="0">
              <a:lnSpc>
                <a:spcPct val="90000"/>
              </a:lnSpc>
              <a:spcBef>
                <a:spcPts val="400"/>
              </a:spcBef>
              <a:spcAft>
                <a:spcPts val="0"/>
              </a:spcAft>
              <a:buSzPts val="1500"/>
              <a:buChar char="•"/>
              <a:defRPr/>
            </a:lvl8pPr>
            <a:lvl9pPr marL="4114800" lvl="8" indent="-323850" algn="l" rtl="0">
              <a:lnSpc>
                <a:spcPct val="90000"/>
              </a:lnSpc>
              <a:spcBef>
                <a:spcPts val="400"/>
              </a:spcBef>
              <a:spcAft>
                <a:spcPts val="400"/>
              </a:spcAft>
              <a:buSzPts val="1500"/>
              <a:buChar char="•"/>
              <a:defRPr/>
            </a:lvl9pPr>
          </a:lstStyle>
          <a:p>
            <a:endParaRPr/>
          </a:p>
        </p:txBody>
      </p:sp>
      <p:sp>
        <p:nvSpPr>
          <p:cNvPr id="309" name="Google Shape;309;g27c7b5c71df_0_769"/>
          <p:cNvSpPr txBox="1">
            <a:spLocks noGrp="1"/>
          </p:cNvSpPr>
          <p:nvPr>
            <p:ph type="dt" idx="10"/>
          </p:nvPr>
        </p:nvSpPr>
        <p:spPr>
          <a:xfrm>
            <a:off x="1142996" y="6223828"/>
            <a:ext cx="2329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310" name="Google Shape;310;g27c7b5c71df_0_769"/>
          <p:cNvSpPr txBox="1">
            <a:spLocks noGrp="1"/>
          </p:cNvSpPr>
          <p:nvPr>
            <p:ph type="ftr" idx="11"/>
          </p:nvPr>
        </p:nvSpPr>
        <p:spPr>
          <a:xfrm>
            <a:off x="3949148" y="6223828"/>
            <a:ext cx="47181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sz="1500"/>
            </a:lvl1pPr>
            <a:lvl2pPr lvl="1" algn="l" rtl="0">
              <a:spcBef>
                <a:spcPts val="0"/>
              </a:spcBef>
              <a:spcAft>
                <a:spcPts val="0"/>
              </a:spcAft>
              <a:buSzPts val="1500"/>
              <a:buNone/>
              <a:defRPr sz="1500"/>
            </a:lvl2pPr>
            <a:lvl3pPr lvl="2" algn="l" rtl="0">
              <a:spcBef>
                <a:spcPts val="0"/>
              </a:spcBef>
              <a:spcAft>
                <a:spcPts val="0"/>
              </a:spcAft>
              <a:buSzPts val="1500"/>
              <a:buNone/>
              <a:defRPr sz="1500"/>
            </a:lvl3pPr>
            <a:lvl4pPr lvl="3" algn="l" rtl="0">
              <a:spcBef>
                <a:spcPts val="0"/>
              </a:spcBef>
              <a:spcAft>
                <a:spcPts val="0"/>
              </a:spcAft>
              <a:buSzPts val="1500"/>
              <a:buNone/>
              <a:defRPr sz="1500"/>
            </a:lvl4pPr>
            <a:lvl5pPr lvl="4" algn="l" rtl="0">
              <a:spcBef>
                <a:spcPts val="0"/>
              </a:spcBef>
              <a:spcAft>
                <a:spcPts val="0"/>
              </a:spcAft>
              <a:buSzPts val="1500"/>
              <a:buNone/>
              <a:defRPr sz="1500"/>
            </a:lvl5pPr>
            <a:lvl6pPr lvl="5" algn="l" rtl="0">
              <a:spcBef>
                <a:spcPts val="0"/>
              </a:spcBef>
              <a:spcAft>
                <a:spcPts val="0"/>
              </a:spcAft>
              <a:buSzPts val="1500"/>
              <a:buNone/>
              <a:defRPr sz="1500"/>
            </a:lvl6pPr>
            <a:lvl7pPr lvl="6" algn="l" rtl="0">
              <a:spcBef>
                <a:spcPts val="0"/>
              </a:spcBef>
              <a:spcAft>
                <a:spcPts val="0"/>
              </a:spcAft>
              <a:buSzPts val="1500"/>
              <a:buNone/>
              <a:defRPr sz="1500"/>
            </a:lvl7pPr>
            <a:lvl8pPr lvl="7" algn="l" rtl="0">
              <a:spcBef>
                <a:spcPts val="0"/>
              </a:spcBef>
              <a:spcAft>
                <a:spcPts val="0"/>
              </a:spcAft>
              <a:buSzPts val="1500"/>
              <a:buNone/>
              <a:defRPr sz="1500"/>
            </a:lvl8pPr>
            <a:lvl9pPr lvl="8" algn="l" rtl="0">
              <a:spcBef>
                <a:spcPts val="0"/>
              </a:spcBef>
              <a:spcAft>
                <a:spcPts val="0"/>
              </a:spcAft>
              <a:buSzPts val="1500"/>
              <a:buNone/>
              <a:defRPr sz="1500"/>
            </a:lvl9pPr>
          </a:lstStyle>
          <a:p>
            <a:endParaRPr/>
          </a:p>
        </p:txBody>
      </p:sp>
      <p:sp>
        <p:nvSpPr>
          <p:cNvPr id="311" name="Google Shape;311;g27c7b5c71df_0_769"/>
          <p:cNvSpPr txBox="1">
            <a:spLocks noGrp="1"/>
          </p:cNvSpPr>
          <p:nvPr>
            <p:ph type="sldNum" idx="12"/>
          </p:nvPr>
        </p:nvSpPr>
        <p:spPr>
          <a:xfrm>
            <a:off x="9329530" y="6223828"/>
            <a:ext cx="17061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312"/>
        <p:cNvGrpSpPr/>
        <p:nvPr/>
      </p:nvGrpSpPr>
      <p:grpSpPr>
        <a:xfrm>
          <a:off x="0" y="0"/>
          <a:ext cx="0" cy="0"/>
          <a:chOff x="0" y="0"/>
          <a:chExt cx="0" cy="0"/>
        </a:xfrm>
      </p:grpSpPr>
      <p:sp>
        <p:nvSpPr>
          <p:cNvPr id="313" name="Google Shape;313;g27c7b5c71df_0_775"/>
          <p:cNvSpPr/>
          <p:nvPr/>
        </p:nvSpPr>
        <p:spPr>
          <a:xfrm>
            <a:off x="11988800" y="0"/>
            <a:ext cx="203100" cy="6858000"/>
          </a:xfrm>
          <a:prstGeom prst="rect">
            <a:avLst/>
          </a:prstGeom>
          <a:solidFill>
            <a:srgbClr val="F5E6C2"/>
          </a:solidFill>
          <a:ln>
            <a:noFill/>
          </a:ln>
        </p:spPr>
        <p:txBody>
          <a:bodyPr spcFirstLastPara="1" wrap="square" lIns="17200" tIns="8600" rIns="17200" bIns="8600" anchor="ctr" anchorCtr="0">
            <a:noAutofit/>
          </a:bodyPr>
          <a:lstStyle/>
          <a:p>
            <a:pPr marL="0" marR="0" lvl="0" indent="0" algn="ctr" rtl="0">
              <a:spcBef>
                <a:spcPts val="0"/>
              </a:spcBef>
              <a:spcAft>
                <a:spcPts val="0"/>
              </a:spcAft>
              <a:buNone/>
            </a:pPr>
            <a:endParaRPr sz="700" b="0" i="0" u="none" strike="noStrike" cap="none">
              <a:solidFill>
                <a:schemeClr val="lt1"/>
              </a:solidFill>
              <a:latin typeface="Gill Sans"/>
              <a:ea typeface="Gill Sans"/>
              <a:cs typeface="Gill Sans"/>
              <a:sym typeface="Gill Sans"/>
            </a:endParaRPr>
          </a:p>
        </p:txBody>
      </p:sp>
      <p:sp>
        <p:nvSpPr>
          <p:cNvPr id="314" name="Google Shape;314;g27c7b5c71df_0_775"/>
          <p:cNvSpPr/>
          <p:nvPr/>
        </p:nvSpPr>
        <p:spPr>
          <a:xfrm>
            <a:off x="-1" y="0"/>
            <a:ext cx="203100" cy="6858000"/>
          </a:xfrm>
          <a:prstGeom prst="rect">
            <a:avLst/>
          </a:prstGeom>
          <a:solidFill>
            <a:srgbClr val="F5E6C2"/>
          </a:solidFill>
          <a:ln>
            <a:noFill/>
          </a:ln>
        </p:spPr>
        <p:txBody>
          <a:bodyPr spcFirstLastPara="1" wrap="square" lIns="17200" tIns="8600" rIns="17200" bIns="8600" anchor="ctr" anchorCtr="0">
            <a:noAutofit/>
          </a:bodyPr>
          <a:lstStyle/>
          <a:p>
            <a:pPr marL="0" marR="0" lvl="0" indent="0" algn="ctr" rtl="0">
              <a:spcBef>
                <a:spcPts val="0"/>
              </a:spcBef>
              <a:spcAft>
                <a:spcPts val="0"/>
              </a:spcAft>
              <a:buNone/>
            </a:pPr>
            <a:endParaRPr sz="700" b="0" i="0" u="none" strike="noStrike" cap="none">
              <a:solidFill>
                <a:schemeClr val="lt1"/>
              </a:solidFill>
              <a:latin typeface="Gill Sans"/>
              <a:ea typeface="Gill Sans"/>
              <a:cs typeface="Gill Sans"/>
              <a:sym typeface="Gill Sans"/>
            </a:endParaRPr>
          </a:p>
        </p:txBody>
      </p:sp>
      <p:sp>
        <p:nvSpPr>
          <p:cNvPr id="315" name="Google Shape;315;g27c7b5c71df_0_775"/>
          <p:cNvSpPr/>
          <p:nvPr/>
        </p:nvSpPr>
        <p:spPr>
          <a:xfrm>
            <a:off x="0" y="0"/>
            <a:ext cx="12192000" cy="857100"/>
          </a:xfrm>
          <a:prstGeom prst="rect">
            <a:avLst/>
          </a:prstGeom>
          <a:solidFill>
            <a:srgbClr val="343E42"/>
          </a:solidFill>
          <a:ln>
            <a:noFill/>
          </a:ln>
        </p:spPr>
        <p:txBody>
          <a:bodyPr spcFirstLastPara="1" wrap="square" lIns="17200" tIns="8600" rIns="17200" bIns="8600" anchor="ctr" anchorCtr="0">
            <a:noAutofit/>
          </a:bodyPr>
          <a:lstStyle/>
          <a:p>
            <a:pPr marL="0" marR="0" lvl="0" indent="0" algn="ctr" rtl="0">
              <a:spcBef>
                <a:spcPts val="0"/>
              </a:spcBef>
              <a:spcAft>
                <a:spcPts val="0"/>
              </a:spcAft>
              <a:buNone/>
            </a:pPr>
            <a:endParaRPr sz="700" b="0" i="0" u="none" strike="noStrike" cap="none">
              <a:solidFill>
                <a:schemeClr val="lt1"/>
              </a:solidFill>
              <a:latin typeface="Gill Sans"/>
              <a:ea typeface="Gill Sans"/>
              <a:cs typeface="Gill Sans"/>
              <a:sym typeface="Gill Sans"/>
            </a:endParaRPr>
          </a:p>
        </p:txBody>
      </p:sp>
      <p:sp>
        <p:nvSpPr>
          <p:cNvPr id="316" name="Google Shape;316;g27c7b5c71df_0_775"/>
          <p:cNvSpPr/>
          <p:nvPr/>
        </p:nvSpPr>
        <p:spPr>
          <a:xfrm>
            <a:off x="0" y="6000750"/>
            <a:ext cx="12192000" cy="857100"/>
          </a:xfrm>
          <a:prstGeom prst="rect">
            <a:avLst/>
          </a:prstGeom>
          <a:solidFill>
            <a:srgbClr val="B0BBC0"/>
          </a:solidFill>
          <a:ln>
            <a:noFill/>
          </a:ln>
        </p:spPr>
        <p:txBody>
          <a:bodyPr spcFirstLastPara="1" wrap="square" lIns="17200" tIns="8600" rIns="17200" bIns="8600" anchor="ctr" anchorCtr="0">
            <a:noAutofit/>
          </a:bodyPr>
          <a:lstStyle/>
          <a:p>
            <a:pPr marL="0" marR="0" lvl="0" indent="0" algn="ctr" rtl="0">
              <a:spcBef>
                <a:spcPts val="0"/>
              </a:spcBef>
              <a:spcAft>
                <a:spcPts val="0"/>
              </a:spcAft>
              <a:buNone/>
            </a:pPr>
            <a:endParaRPr sz="700" b="0" i="0" u="none" strike="noStrike" cap="none">
              <a:solidFill>
                <a:schemeClr val="lt1"/>
              </a:solidFill>
              <a:latin typeface="Gill Sans"/>
              <a:ea typeface="Gill Sans"/>
              <a:cs typeface="Gill Sans"/>
              <a:sym typeface="Gill Sans"/>
            </a:endParaRPr>
          </a:p>
        </p:txBody>
      </p:sp>
      <p:sp>
        <p:nvSpPr>
          <p:cNvPr id="317" name="Google Shape;317;g27c7b5c71df_0_775"/>
          <p:cNvSpPr/>
          <p:nvPr/>
        </p:nvSpPr>
        <p:spPr>
          <a:xfrm>
            <a:off x="-2844800" y="0"/>
            <a:ext cx="2641500" cy="6858000"/>
          </a:xfrm>
          <a:prstGeom prst="rect">
            <a:avLst/>
          </a:prstGeom>
          <a:solidFill>
            <a:srgbClr val="D8D8D8"/>
          </a:solidFill>
          <a:ln>
            <a:noFill/>
          </a:ln>
        </p:spPr>
        <p:txBody>
          <a:bodyPr spcFirstLastPara="1" wrap="square" lIns="42975" tIns="42975" rIns="42975" bIns="42975" anchor="t" anchorCtr="0">
            <a:noAutofit/>
          </a:bodyPr>
          <a:lstStyle/>
          <a:p>
            <a:pPr marL="0" marR="0" lvl="0" indent="0" algn="l" rtl="0">
              <a:spcBef>
                <a:spcPts val="0"/>
              </a:spcBef>
              <a:spcAft>
                <a:spcPts val="0"/>
              </a:spcAft>
              <a:buNone/>
            </a:pPr>
            <a:r>
              <a:rPr lang="en-US" sz="1600" b="0" i="0" u="none" strike="noStrike" cap="none">
                <a:solidFill>
                  <a:srgbClr val="7F7F7F"/>
                </a:solidFill>
                <a:latin typeface="Calibri"/>
                <a:ea typeface="Calibri"/>
                <a:cs typeface="Calibri"/>
                <a:sym typeface="Calibri"/>
              </a:rPr>
              <a:t>Poster Print Size:</a:t>
            </a:r>
            <a:endParaRPr sz="16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This poster template is 24” high by 36” wide. It can be used to print any poster with a 2:3 aspect ratio including 36x54 and 48x72.</a:t>
            </a:r>
            <a:endParaRPr sz="500"/>
          </a:p>
          <a:p>
            <a:pPr marL="0" marR="0" lvl="0" indent="0" algn="l" rtl="0">
              <a:spcBef>
                <a:spcPts val="400"/>
              </a:spcBef>
              <a:spcAft>
                <a:spcPts val="0"/>
              </a:spcAft>
              <a:buNone/>
            </a:pPr>
            <a:r>
              <a:rPr lang="en-US" sz="1600" b="0" i="0" u="none" strike="noStrike" cap="none">
                <a:solidFill>
                  <a:srgbClr val="7F7F7F"/>
                </a:solidFill>
                <a:latin typeface="Calibri"/>
                <a:ea typeface="Calibri"/>
                <a:cs typeface="Calibri"/>
                <a:sym typeface="Calibri"/>
              </a:rPr>
              <a:t>Placeholders:</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The various elements included in this poster are ones we often see in medical, research, and scientific posters. Feel free to edit, move,  add, and delete items, or change the layout to suit your needs. Always check with your conference organizer for specific requirements.</a:t>
            </a:r>
            <a:endParaRPr sz="500"/>
          </a:p>
          <a:p>
            <a:pPr marL="0" marR="0" lvl="0" indent="0" algn="l" rtl="0">
              <a:spcBef>
                <a:spcPts val="400"/>
              </a:spcBef>
              <a:spcAft>
                <a:spcPts val="0"/>
              </a:spcAft>
              <a:buNone/>
            </a:pPr>
            <a:r>
              <a:rPr lang="en-US" sz="1600" b="0" i="0" u="none" strike="noStrike" cap="none">
                <a:solidFill>
                  <a:srgbClr val="7F7F7F"/>
                </a:solidFill>
                <a:latin typeface="Calibri"/>
                <a:ea typeface="Calibri"/>
                <a:cs typeface="Calibri"/>
                <a:sym typeface="Calibri"/>
              </a:rPr>
              <a:t>Image Quality:</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You can place digital photos or logo art in your poster file by selecting the </a:t>
            </a:r>
            <a:r>
              <a:rPr lang="en-US" sz="1200" b="1" i="0" u="none" strike="noStrike" cap="none">
                <a:solidFill>
                  <a:srgbClr val="7F7F7F"/>
                </a:solidFill>
                <a:latin typeface="Calibri"/>
                <a:ea typeface="Calibri"/>
                <a:cs typeface="Calibri"/>
                <a:sym typeface="Calibri"/>
              </a:rPr>
              <a:t>Insert, Picture</a:t>
            </a:r>
            <a:r>
              <a:rPr lang="en-US" sz="1200" b="0" i="0" u="none" strike="noStrike" cap="none">
                <a:solidFill>
                  <a:srgbClr val="7F7F7F"/>
                </a:solidFill>
                <a:latin typeface="Calibri"/>
                <a:ea typeface="Calibri"/>
                <a:cs typeface="Calibri"/>
                <a:sym typeface="Calibri"/>
              </a:rPr>
              <a:t> command, or by using standard copy &amp; paste. For best results, all graphic elements should be at least </a:t>
            </a:r>
            <a:r>
              <a:rPr lang="en-US" sz="1200" b="1" i="0" u="none" strike="noStrike" cap="none">
                <a:solidFill>
                  <a:srgbClr val="7F7F7F"/>
                </a:solidFill>
                <a:latin typeface="Calibri"/>
                <a:ea typeface="Calibri"/>
                <a:cs typeface="Calibri"/>
                <a:sym typeface="Calibri"/>
              </a:rPr>
              <a:t>150-200 pixels per inch in their final printed size</a:t>
            </a:r>
            <a:r>
              <a:rPr lang="en-US" sz="1200" b="0" i="0" u="none" strike="noStrike" cap="none">
                <a:solidFill>
                  <a:srgbClr val="7F7F7F"/>
                </a:solidFill>
                <a:latin typeface="Calibri"/>
                <a:ea typeface="Calibri"/>
                <a:cs typeface="Calibri"/>
                <a:sym typeface="Calibri"/>
              </a:rPr>
              <a:t>. For instance, a 1600 x 1200 pixel photo will usually look fine up to 8“-10” wide on your printed poster.</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To preview the print quality of images, select a magnification of 100% when previewing your poster. This will give you a good idea of what it will look like in print. If you are laying out a large poster and using half-scale dimensions, be sure to preview your graphics at 200% to see them at their final printed size.</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Please note that graphics from websites (such as the logo on your hospital's or university's home page) will only be 72dpi and not suitable for printing.</a:t>
            </a:r>
            <a:endParaRPr sz="500"/>
          </a:p>
          <a:p>
            <a:pPr marL="0" marR="0" lvl="0" indent="0" algn="ctr" rtl="0">
              <a:spcBef>
                <a:spcPts val="400"/>
              </a:spcBef>
              <a:spcAft>
                <a:spcPts val="0"/>
              </a:spcAft>
              <a:buNone/>
            </a:pPr>
            <a:br>
              <a:rPr lang="en-US" sz="800" b="0" i="0" u="none" strike="noStrike" cap="none">
                <a:solidFill>
                  <a:srgbClr val="7F7F7F"/>
                </a:solidFill>
                <a:latin typeface="Calibri"/>
                <a:ea typeface="Calibri"/>
                <a:cs typeface="Calibri"/>
                <a:sym typeface="Calibri"/>
              </a:rPr>
            </a:br>
            <a:r>
              <a:rPr lang="en-US" sz="800" b="0" i="0" u="none" strike="noStrike" cap="none">
                <a:solidFill>
                  <a:srgbClr val="7F7F7F"/>
                </a:solidFill>
                <a:latin typeface="Calibri"/>
                <a:ea typeface="Calibri"/>
                <a:cs typeface="Calibri"/>
                <a:sym typeface="Calibri"/>
              </a:rPr>
              <a:t>[This sidebar area does not print.]</a:t>
            </a:r>
            <a:endParaRPr sz="500"/>
          </a:p>
        </p:txBody>
      </p:sp>
      <p:grpSp>
        <p:nvGrpSpPr>
          <p:cNvPr id="318" name="Google Shape;318;g27c7b5c71df_0_775"/>
          <p:cNvGrpSpPr/>
          <p:nvPr/>
        </p:nvGrpSpPr>
        <p:grpSpPr>
          <a:xfrm>
            <a:off x="12396918" y="0"/>
            <a:ext cx="2642250" cy="6860195"/>
            <a:chOff x="33832800" y="0"/>
            <a:chExt cx="12801600" cy="43891200"/>
          </a:xfrm>
        </p:grpSpPr>
        <p:sp>
          <p:nvSpPr>
            <p:cNvPr id="319" name="Google Shape;319;g27c7b5c71df_0_775"/>
            <p:cNvSpPr/>
            <p:nvPr/>
          </p:nvSpPr>
          <p:spPr>
            <a:xfrm>
              <a:off x="33832800" y="0"/>
              <a:ext cx="12801600" cy="43891200"/>
            </a:xfrm>
            <a:prstGeom prst="rect">
              <a:avLst/>
            </a:prstGeom>
            <a:solidFill>
              <a:srgbClr val="D8D8D8"/>
            </a:solidFill>
            <a:ln>
              <a:noFill/>
            </a:ln>
          </p:spPr>
          <p:txBody>
            <a:bodyPr spcFirstLastPara="1" wrap="square" lIns="80275" tIns="80275" rIns="80275" bIns="80275" anchor="t" anchorCtr="0">
              <a:noAutofit/>
            </a:bodyPr>
            <a:lstStyle/>
            <a:p>
              <a:pPr marL="0" marR="0" lvl="0" indent="0" algn="l" rtl="0">
                <a:spcBef>
                  <a:spcPts val="0"/>
                </a:spcBef>
                <a:spcAft>
                  <a:spcPts val="0"/>
                </a:spcAft>
                <a:buNone/>
              </a:pPr>
              <a:r>
                <a:rPr lang="en-US" sz="1600" b="0" i="0" u="none" strike="noStrike" cap="none">
                  <a:solidFill>
                    <a:srgbClr val="7F7F7F"/>
                  </a:solidFill>
                  <a:latin typeface="Calibri"/>
                  <a:ea typeface="Calibri"/>
                  <a:cs typeface="Calibri"/>
                  <a:sym typeface="Calibri"/>
                </a:rPr>
                <a:t>Change Color Theme:</a:t>
              </a:r>
              <a:endParaRPr sz="16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This template is designed to use the built-in color themes in the newer versions of PowerPoint.</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To change the color theme, select the </a:t>
              </a:r>
              <a:r>
                <a:rPr lang="en-US" sz="1200" b="1" i="0" u="none" strike="noStrike" cap="none">
                  <a:solidFill>
                    <a:srgbClr val="7F7F7F"/>
                  </a:solidFill>
                  <a:latin typeface="Calibri"/>
                  <a:ea typeface="Calibri"/>
                  <a:cs typeface="Calibri"/>
                  <a:sym typeface="Calibri"/>
                </a:rPr>
                <a:t>Design</a:t>
              </a:r>
              <a:r>
                <a:rPr lang="en-US" sz="1200" b="0" i="0" u="none" strike="noStrike" cap="none">
                  <a:solidFill>
                    <a:srgbClr val="7F7F7F"/>
                  </a:solidFill>
                  <a:latin typeface="Calibri"/>
                  <a:ea typeface="Calibri"/>
                  <a:cs typeface="Calibri"/>
                  <a:sym typeface="Calibri"/>
                </a:rPr>
                <a:t> tab, then select the </a:t>
              </a:r>
              <a:r>
                <a:rPr lang="en-US" sz="1200" b="1" i="0" u="none" strike="noStrike" cap="none">
                  <a:solidFill>
                    <a:srgbClr val="7F7F7F"/>
                  </a:solidFill>
                  <a:latin typeface="Calibri"/>
                  <a:ea typeface="Calibri"/>
                  <a:cs typeface="Calibri"/>
                  <a:sym typeface="Calibri"/>
                </a:rPr>
                <a:t>Colors</a:t>
              </a:r>
              <a:r>
                <a:rPr lang="en-US" sz="1200" b="0" i="0" u="none" strike="noStrike" cap="none">
                  <a:solidFill>
                    <a:srgbClr val="7F7F7F"/>
                  </a:solidFill>
                  <a:latin typeface="Calibri"/>
                  <a:ea typeface="Calibri"/>
                  <a:cs typeface="Calibri"/>
                  <a:sym typeface="Calibri"/>
                </a:rPr>
                <a:t> drop-down list.</a:t>
              </a:r>
              <a:endParaRPr sz="500"/>
            </a:p>
            <a:p>
              <a:pPr marL="0" marR="0" lvl="0" indent="0" algn="l" rtl="0">
                <a:spcBef>
                  <a:spcPts val="400"/>
                </a:spcBef>
                <a:spcAft>
                  <a:spcPts val="0"/>
                </a:spcAft>
                <a:buNone/>
              </a:pPr>
              <a:endParaRPr sz="17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The default color theme for this template is “Office”, so you can always return to that after trying some of the alternatives.</a:t>
              </a:r>
              <a:endParaRPr sz="500"/>
            </a:p>
            <a:p>
              <a:pPr marL="0" marR="0" lvl="0" indent="0" algn="l" rtl="0">
                <a:spcBef>
                  <a:spcPts val="400"/>
                </a:spcBef>
                <a:spcAft>
                  <a:spcPts val="0"/>
                </a:spcAft>
                <a:buNone/>
              </a:pPr>
              <a:r>
                <a:rPr lang="en-US" sz="1600" b="0" i="0" u="none" strike="noStrike" cap="none">
                  <a:solidFill>
                    <a:srgbClr val="7F7F7F"/>
                  </a:solidFill>
                  <a:latin typeface="Calibri"/>
                  <a:ea typeface="Calibri"/>
                  <a:cs typeface="Calibri"/>
                  <a:sym typeface="Calibri"/>
                </a:rPr>
                <a:t>Printing Your Poster:</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Once your poster file is ready, visit </a:t>
              </a:r>
              <a:r>
                <a:rPr lang="en-US" sz="1200" b="1" i="0" u="none" strike="noStrike" cap="none">
                  <a:solidFill>
                    <a:srgbClr val="7F7F7F"/>
                  </a:solidFill>
                  <a:latin typeface="Calibri"/>
                  <a:ea typeface="Calibri"/>
                  <a:cs typeface="Calibri"/>
                  <a:sym typeface="Calibri"/>
                </a:rPr>
                <a:t>www.genigraphics.com</a:t>
              </a:r>
              <a:r>
                <a:rPr lang="en-US" sz="1200" b="0" i="0" u="none" strike="noStrike" cap="none">
                  <a:solidFill>
                    <a:srgbClr val="7F7F7F"/>
                  </a:solidFill>
                  <a:latin typeface="Calibri"/>
                  <a:ea typeface="Calibri"/>
                  <a:cs typeface="Calibri"/>
                  <a:sym typeface="Calibri"/>
                </a:rPr>
                <a:t> to order a high-quality, affordable poster print. Every order receives a free design review and we can deliver as fast as next business day within the US and Canada. </a:t>
              </a:r>
              <a:endParaRPr sz="500"/>
            </a:p>
            <a:p>
              <a:pPr marL="0" marR="0" lvl="0" indent="0" algn="l" rtl="0">
                <a:spcBef>
                  <a:spcPts val="400"/>
                </a:spcBef>
                <a:spcAft>
                  <a:spcPts val="0"/>
                </a:spcAft>
                <a:buNone/>
              </a:pPr>
              <a:r>
                <a:rPr lang="en-US" sz="1200" b="0" i="0" u="none" strike="noStrike" cap="none">
                  <a:solidFill>
                    <a:srgbClr val="7F7F7F"/>
                  </a:solidFill>
                  <a:latin typeface="Calibri"/>
                  <a:ea typeface="Calibri"/>
                  <a:cs typeface="Calibri"/>
                  <a:sym typeface="Calibri"/>
                </a:rPr>
                <a:t>Genigraphics® has been producing output from PowerPoint® longer than anyone in the industry; dating back to when we helped Microsoft® design the PowerPoint® software. </a:t>
              </a:r>
              <a:endParaRPr sz="500"/>
            </a:p>
            <a:p>
              <a:pPr marL="0" marR="0" lvl="0" indent="0" algn="l" rtl="0">
                <a:spcBef>
                  <a:spcPts val="400"/>
                </a:spcBef>
                <a:spcAft>
                  <a:spcPts val="0"/>
                </a:spcAft>
                <a:buNone/>
              </a:pPr>
              <a:endParaRPr sz="1200" b="0" i="0" u="none" strike="noStrike" cap="none">
                <a:solidFill>
                  <a:srgbClr val="7F7F7F"/>
                </a:solidFill>
                <a:latin typeface="Calibri"/>
                <a:ea typeface="Calibri"/>
                <a:cs typeface="Calibri"/>
                <a:sym typeface="Calibri"/>
              </a:endParaRPr>
            </a:p>
            <a:p>
              <a:pPr marL="0" marR="0" lvl="0" indent="0" algn="ctr" rtl="0">
                <a:spcBef>
                  <a:spcPts val="0"/>
                </a:spcBef>
                <a:spcAft>
                  <a:spcPts val="0"/>
                </a:spcAft>
                <a:buNone/>
              </a:pPr>
              <a:r>
                <a:rPr lang="en-US" sz="1200" b="0" i="0" u="none" strike="noStrike" cap="none">
                  <a:solidFill>
                    <a:srgbClr val="7F7F7F"/>
                  </a:solidFill>
                  <a:latin typeface="Calibri"/>
                  <a:ea typeface="Calibri"/>
                  <a:cs typeface="Calibri"/>
                  <a:sym typeface="Calibri"/>
                </a:rPr>
                <a:t>US and Canada:  1-800-790-4001</a:t>
              </a:r>
              <a:br>
                <a:rPr lang="en-US" sz="1200" b="0" i="0" u="none" strike="noStrike" cap="none">
                  <a:solidFill>
                    <a:srgbClr val="7F7F7F"/>
                  </a:solidFill>
                  <a:latin typeface="Calibri"/>
                  <a:ea typeface="Calibri"/>
                  <a:cs typeface="Calibri"/>
                  <a:sym typeface="Calibri"/>
                </a:rPr>
              </a:br>
              <a:r>
                <a:rPr lang="en-US" sz="1200" b="0" i="0" u="none" strike="noStrike" cap="none">
                  <a:solidFill>
                    <a:srgbClr val="7F7F7F"/>
                  </a:solidFill>
                  <a:latin typeface="Calibri"/>
                  <a:ea typeface="Calibri"/>
                  <a:cs typeface="Calibri"/>
                  <a:sym typeface="Calibri"/>
                </a:rPr>
                <a:t>Email: info@genigraphics.com</a:t>
              </a:r>
              <a:endParaRPr sz="500"/>
            </a:p>
            <a:p>
              <a:pPr marL="0" marR="0" lvl="0" indent="0" algn="ctr" rtl="0">
                <a:spcBef>
                  <a:spcPts val="0"/>
                </a:spcBef>
                <a:spcAft>
                  <a:spcPts val="0"/>
                </a:spcAft>
                <a:buNone/>
              </a:pPr>
              <a:br>
                <a:rPr lang="en-US" sz="800" b="0" i="0" u="none" strike="noStrike" cap="none">
                  <a:solidFill>
                    <a:srgbClr val="7F7F7F"/>
                  </a:solidFill>
                  <a:latin typeface="Calibri"/>
                  <a:ea typeface="Calibri"/>
                  <a:cs typeface="Calibri"/>
                  <a:sym typeface="Calibri"/>
                </a:rPr>
              </a:br>
              <a:r>
                <a:rPr lang="en-US" sz="800" b="0" i="0" u="none" strike="noStrike" cap="none">
                  <a:solidFill>
                    <a:srgbClr val="7F7F7F"/>
                  </a:solidFill>
                  <a:latin typeface="Calibri"/>
                  <a:ea typeface="Calibri"/>
                  <a:cs typeface="Calibri"/>
                  <a:sym typeface="Calibri"/>
                </a:rPr>
                <a:t>[This sidebar area does not print.]</a:t>
              </a:r>
              <a:endParaRPr sz="500"/>
            </a:p>
          </p:txBody>
        </p:sp>
        <p:pic>
          <p:nvPicPr>
            <p:cNvPr id="320" name="Google Shape;320;g27c7b5c71df_0_775"/>
            <p:cNvPicPr preferRelativeResize="0"/>
            <p:nvPr/>
          </p:nvPicPr>
          <p:blipFill rotWithShape="1">
            <a:blip r:embed="rId2">
              <a:alphaModFix/>
            </a:blip>
            <a:srcRect/>
            <a:stretch/>
          </p:blipFill>
          <p:spPr>
            <a:xfrm>
              <a:off x="34281342" y="9260274"/>
              <a:ext cx="11904515" cy="10246926"/>
            </a:xfrm>
            <a:prstGeom prst="rect">
              <a:avLst/>
            </a:prstGeom>
            <a:noFill/>
            <a:ln>
              <a:noFill/>
            </a:ln>
          </p:spPr>
        </p:pic>
      </p:grpSp>
      <p:pic>
        <p:nvPicPr>
          <p:cNvPr id="321" name="Google Shape;321;g27c7b5c71df_0_775"/>
          <p:cNvPicPr preferRelativeResize="0"/>
          <p:nvPr/>
        </p:nvPicPr>
        <p:blipFill rotWithShape="1">
          <a:blip r:embed="rId3">
            <a:alphaModFix/>
          </a:blip>
          <a:srcRect/>
          <a:stretch/>
        </p:blipFill>
        <p:spPr>
          <a:xfrm>
            <a:off x="10188222" y="6774356"/>
            <a:ext cx="1655449" cy="58102"/>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329"/>
        <p:cNvGrpSpPr/>
        <p:nvPr/>
      </p:nvGrpSpPr>
      <p:grpSpPr>
        <a:xfrm>
          <a:off x="0" y="0"/>
          <a:ext cx="0" cy="0"/>
          <a:chOff x="0" y="0"/>
          <a:chExt cx="0" cy="0"/>
        </a:xfrm>
      </p:grpSpPr>
      <p:pic>
        <p:nvPicPr>
          <p:cNvPr id="330" name="Google Shape;330;g27c7b5c71df_0_924"/>
          <p:cNvPicPr preferRelativeResize="0"/>
          <p:nvPr/>
        </p:nvPicPr>
        <p:blipFill rotWithShape="1">
          <a:blip r:embed="rId2">
            <a:alphaModFix/>
          </a:blip>
          <a:srcRect l="2169" r="1407"/>
          <a:stretch/>
        </p:blipFill>
        <p:spPr>
          <a:xfrm>
            <a:off x="0" y="-314075"/>
            <a:ext cx="12192000" cy="7486150"/>
          </a:xfrm>
          <a:prstGeom prst="rect">
            <a:avLst/>
          </a:prstGeom>
          <a:noFill/>
          <a:ln>
            <a:noFill/>
          </a:ln>
        </p:spPr>
      </p:pic>
      <p:sp>
        <p:nvSpPr>
          <p:cNvPr id="331" name="Google Shape;331;g27c7b5c71df_0_924"/>
          <p:cNvSpPr/>
          <p:nvPr/>
        </p:nvSpPr>
        <p:spPr>
          <a:xfrm>
            <a:off x="0" y="1705295"/>
            <a:ext cx="12192000" cy="4268700"/>
          </a:xfrm>
          <a:prstGeom prst="rect">
            <a:avLst/>
          </a:prstGeom>
          <a:solidFill>
            <a:schemeClr val="lt1">
              <a:alpha val="7255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pic>
        <p:nvPicPr>
          <p:cNvPr id="332" name="Google Shape;332;g27c7b5c71df_0_924"/>
          <p:cNvPicPr preferRelativeResize="0"/>
          <p:nvPr/>
        </p:nvPicPr>
        <p:blipFill rotWithShape="1">
          <a:blip r:embed="rId3">
            <a:alphaModFix/>
          </a:blip>
          <a:srcRect t="94260"/>
          <a:stretch/>
        </p:blipFill>
        <p:spPr>
          <a:xfrm>
            <a:off x="-609" y="1701109"/>
            <a:ext cx="12191999" cy="105420"/>
          </a:xfrm>
          <a:prstGeom prst="rect">
            <a:avLst/>
          </a:prstGeom>
          <a:noFill/>
          <a:ln>
            <a:noFill/>
          </a:ln>
        </p:spPr>
      </p:pic>
      <p:pic>
        <p:nvPicPr>
          <p:cNvPr id="333" name="Google Shape;333;g27c7b5c71df_0_924"/>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334" name="Google Shape;334;g27c7b5c71df_0_924"/>
          <p:cNvSpPr/>
          <p:nvPr/>
        </p:nvSpPr>
        <p:spPr>
          <a:xfrm>
            <a:off x="-612" y="1806531"/>
            <a:ext cx="121923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335" name="Google Shape;335;g27c7b5c71df_0_924"/>
          <p:cNvSpPr txBox="1">
            <a:spLocks noGrp="1"/>
          </p:cNvSpPr>
          <p:nvPr>
            <p:ph type="ctrTitle"/>
          </p:nvPr>
        </p:nvSpPr>
        <p:spPr>
          <a:xfrm>
            <a:off x="1523695" y="2645487"/>
            <a:ext cx="9144000" cy="13389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000"/>
              <a:buFont typeface="Calibri"/>
              <a:buNone/>
              <a:defRPr sz="4000">
                <a:solidFill>
                  <a:schemeClr val="dk1"/>
                </a:solidFil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36" name="Google Shape;336;g27c7b5c71df_0_924"/>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337" name="Google Shape;337;g27c7b5c71df_0_924"/>
          <p:cNvSpPr txBox="1">
            <a:spLocks noGrp="1"/>
          </p:cNvSpPr>
          <p:nvPr>
            <p:ph type="body" idx="2"/>
          </p:nvPr>
        </p:nvSpPr>
        <p:spPr>
          <a:xfrm>
            <a:off x="1524000" y="4777463"/>
            <a:ext cx="9144000" cy="366900"/>
          </a:xfrm>
          <a:prstGeom prst="rect">
            <a:avLst/>
          </a:prstGeom>
          <a:noFill/>
          <a:ln>
            <a:noFill/>
          </a:ln>
        </p:spPr>
        <p:txBody>
          <a:bodyPr spcFirstLastPara="1" wrap="square" lIns="91425" tIns="45700" rIns="91425" bIns="45700" anchor="t" anchorCtr="0">
            <a:normAutofit/>
          </a:bodyPr>
          <a:lstStyle>
            <a:lvl1pPr marL="457200" lvl="0" indent="-228600" algn="ctr" rtl="0">
              <a:lnSpc>
                <a:spcPct val="90000"/>
              </a:lnSpc>
              <a:spcBef>
                <a:spcPts val="1100"/>
              </a:spcBef>
              <a:spcAft>
                <a:spcPts val="0"/>
              </a:spcAft>
              <a:buClr>
                <a:srgbClr val="C40E3E"/>
              </a:buClr>
              <a:buSzPts val="2400"/>
              <a:buNone/>
              <a:defRPr sz="2400">
                <a:solidFill>
                  <a:srgbClr val="C40E3E"/>
                </a:solidFill>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pic>
        <p:nvPicPr>
          <p:cNvPr id="338" name="Google Shape;338;g27c7b5c71df_0_924"/>
          <p:cNvPicPr preferRelativeResize="0"/>
          <p:nvPr/>
        </p:nvPicPr>
        <p:blipFill rotWithShape="1">
          <a:blip r:embed="rId5">
            <a:alphaModFix/>
          </a:blip>
          <a:srcRect/>
          <a:stretch/>
        </p:blipFill>
        <p:spPr>
          <a:xfrm>
            <a:off x="5277076" y="266296"/>
            <a:ext cx="1636624" cy="1321650"/>
          </a:xfrm>
          <a:prstGeom prst="rect">
            <a:avLst/>
          </a:prstGeom>
          <a:noFill/>
          <a:ln>
            <a:noFill/>
          </a:ln>
        </p:spPr>
      </p:pic>
      <p:sp>
        <p:nvSpPr>
          <p:cNvPr id="339" name="Google Shape;339;g27c7b5c71df_0_924"/>
          <p:cNvSpPr txBox="1">
            <a:spLocks noGrp="1"/>
          </p:cNvSpPr>
          <p:nvPr>
            <p:ph type="sldNum" idx="12"/>
          </p:nvPr>
        </p:nvSpPr>
        <p:spPr>
          <a:xfrm>
            <a:off x="11409046" y="6333135"/>
            <a:ext cx="731700" cy="5247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700"/>
              <a:buFont typeface="Arial"/>
              <a:buNone/>
              <a:defRPr sz="1700" b="0" i="0" u="none" strike="noStrike" cap="none">
                <a:solidFill>
                  <a:srgbClr val="C40E3E"/>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0"/>
        <p:cNvGrpSpPr/>
        <p:nvPr/>
      </p:nvGrpSpPr>
      <p:grpSpPr>
        <a:xfrm>
          <a:off x="0" y="0"/>
          <a:ext cx="0" cy="0"/>
          <a:chOff x="0" y="0"/>
          <a:chExt cx="0" cy="0"/>
        </a:xfrm>
      </p:grpSpPr>
      <p:sp>
        <p:nvSpPr>
          <p:cNvPr id="341" name="Google Shape;341;g27c7b5c71df_0_935"/>
          <p:cNvSpPr txBox="1">
            <a:spLocks noGrp="1"/>
          </p:cNvSpPr>
          <p:nvPr>
            <p:ph type="title"/>
          </p:nvPr>
        </p:nvSpPr>
        <p:spPr>
          <a:xfrm>
            <a:off x="831851" y="1709739"/>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42" name="Google Shape;342;g27c7b5c71df_0_935"/>
          <p:cNvSpPr txBox="1">
            <a:spLocks noGrp="1"/>
          </p:cNvSpPr>
          <p:nvPr>
            <p:ph type="body" idx="1"/>
          </p:nvPr>
        </p:nvSpPr>
        <p:spPr>
          <a:xfrm>
            <a:off x="831851"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900"/>
              <a:buNone/>
              <a:defRPr sz="19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3" name="Google Shape;343;g27c7b5c71df_0_935"/>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44" name="Google Shape;344;g27c7b5c71df_0_935"/>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45" name="Google Shape;345;g27c7b5c71df_0_935"/>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346" name="Google Shape;346;g27c7b5c71df_0_935"/>
          <p:cNvCxnSpPr/>
          <p:nvPr/>
        </p:nvCxnSpPr>
        <p:spPr>
          <a:xfrm>
            <a:off x="831851" y="4589463"/>
            <a:ext cx="11360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40"/>
        <p:cNvGrpSpPr/>
        <p:nvPr/>
      </p:nvGrpSpPr>
      <p:grpSpPr>
        <a:xfrm>
          <a:off x="0" y="0"/>
          <a:ext cx="0" cy="0"/>
          <a:chOff x="0" y="0"/>
          <a:chExt cx="0" cy="0"/>
        </a:xfrm>
      </p:grpSpPr>
      <p:sp>
        <p:nvSpPr>
          <p:cNvPr id="41" name="Google Shape;41;g10ac6f50628_0_101"/>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g10ac6f50628_0_101"/>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solidFill>
                  <a:srgbClr val="262626"/>
                </a:solidFill>
              </a:defRPr>
            </a:lvl1pPr>
            <a:lvl2pPr marL="914400" lvl="1" indent="-381000" algn="l">
              <a:lnSpc>
                <a:spcPct val="90000"/>
              </a:lnSpc>
              <a:spcBef>
                <a:spcPts val="500"/>
              </a:spcBef>
              <a:spcAft>
                <a:spcPts val="0"/>
              </a:spcAft>
              <a:buSzPts val="2400"/>
              <a:buChar char="•"/>
              <a:defRPr sz="2400">
                <a:solidFill>
                  <a:srgbClr val="262626"/>
                </a:solidFill>
              </a:defRPr>
            </a:lvl2pPr>
            <a:lvl3pPr marL="1371600" lvl="2" indent="-355600" algn="l">
              <a:lnSpc>
                <a:spcPct val="90000"/>
              </a:lnSpc>
              <a:spcBef>
                <a:spcPts val="500"/>
              </a:spcBef>
              <a:spcAft>
                <a:spcPts val="0"/>
              </a:spcAft>
              <a:buSzPts val="2000"/>
              <a:buChar char="•"/>
              <a:defRPr sz="2400">
                <a:solidFill>
                  <a:srgbClr val="262626"/>
                </a:solidFill>
              </a:defRPr>
            </a:lvl3pPr>
            <a:lvl4pPr marL="1828800" lvl="3" indent="-342900" algn="l">
              <a:lnSpc>
                <a:spcPct val="90000"/>
              </a:lnSpc>
              <a:spcBef>
                <a:spcPts val="500"/>
              </a:spcBef>
              <a:spcAft>
                <a:spcPts val="0"/>
              </a:spcAft>
              <a:buSzPts val="1800"/>
              <a:buChar char="•"/>
              <a:defRPr sz="2400">
                <a:solidFill>
                  <a:srgbClr val="262626"/>
                </a:solidFill>
              </a:defRPr>
            </a:lvl4pPr>
            <a:lvl5pPr marL="2286000" lvl="4" indent="-342900" algn="l">
              <a:lnSpc>
                <a:spcPct val="90000"/>
              </a:lnSpc>
              <a:spcBef>
                <a:spcPts val="500"/>
              </a:spcBef>
              <a:spcAft>
                <a:spcPts val="0"/>
              </a:spcAft>
              <a:buSzPts val="1800"/>
              <a:buChar char="•"/>
              <a:defRPr sz="2400">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43" name="Google Shape;43;g10ac6f50628_0_101"/>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44" name="Google Shape;44;g10ac6f50628_0_101"/>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SzPts val="2800"/>
              <a:buNone/>
              <a:defRPr sz="22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45" name="Google Shape;45;g10ac6f50628_0_101"/>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347"/>
        <p:cNvGrpSpPr/>
        <p:nvPr/>
      </p:nvGrpSpPr>
      <p:grpSpPr>
        <a:xfrm>
          <a:off x="0" y="0"/>
          <a:ext cx="0" cy="0"/>
          <a:chOff x="0" y="0"/>
          <a:chExt cx="0" cy="0"/>
        </a:xfrm>
      </p:grpSpPr>
      <p:sp>
        <p:nvSpPr>
          <p:cNvPr id="348" name="Google Shape;348;g27c7b5c71df_0_94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49" name="Google Shape;349;g27c7b5c71df_0_94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Clr>
                <a:srgbClr val="262626"/>
              </a:buClr>
              <a:buSzPts val="2800"/>
              <a:buChar char="•"/>
              <a:defRPr sz="2800">
                <a:solidFill>
                  <a:srgbClr val="262626"/>
                </a:solidFill>
              </a:defRPr>
            </a:lvl1pPr>
            <a:lvl2pPr marL="914400" lvl="1" indent="-381000" algn="l" rtl="0">
              <a:lnSpc>
                <a:spcPct val="90000"/>
              </a:lnSpc>
              <a:spcBef>
                <a:spcPts val="500"/>
              </a:spcBef>
              <a:spcAft>
                <a:spcPts val="0"/>
              </a:spcAft>
              <a:buClr>
                <a:srgbClr val="262626"/>
              </a:buClr>
              <a:buSzPts val="2400"/>
              <a:buChar char="•"/>
              <a:defRPr sz="2400">
                <a:solidFill>
                  <a:srgbClr val="262626"/>
                </a:solidFill>
              </a:defRPr>
            </a:lvl2pPr>
            <a:lvl3pPr marL="1371600" lvl="2" indent="-381000" algn="l" rtl="0">
              <a:lnSpc>
                <a:spcPct val="90000"/>
              </a:lnSpc>
              <a:spcBef>
                <a:spcPts val="500"/>
              </a:spcBef>
              <a:spcAft>
                <a:spcPts val="0"/>
              </a:spcAft>
              <a:buClr>
                <a:srgbClr val="262626"/>
              </a:buClr>
              <a:buSzPts val="2400"/>
              <a:buChar char="•"/>
              <a:defRPr sz="2400">
                <a:solidFill>
                  <a:srgbClr val="262626"/>
                </a:solidFill>
              </a:defRPr>
            </a:lvl3pPr>
            <a:lvl4pPr marL="1828800" lvl="3" indent="-381000" algn="l" rtl="0">
              <a:lnSpc>
                <a:spcPct val="90000"/>
              </a:lnSpc>
              <a:spcBef>
                <a:spcPts val="500"/>
              </a:spcBef>
              <a:spcAft>
                <a:spcPts val="0"/>
              </a:spcAft>
              <a:buClr>
                <a:srgbClr val="262626"/>
              </a:buClr>
              <a:buSzPts val="2400"/>
              <a:buChar char="•"/>
              <a:defRPr sz="2400">
                <a:solidFill>
                  <a:srgbClr val="262626"/>
                </a:solidFill>
              </a:defRPr>
            </a:lvl4pPr>
            <a:lvl5pPr marL="2286000" lvl="4" indent="-381000" algn="l" rtl="0">
              <a:lnSpc>
                <a:spcPct val="90000"/>
              </a:lnSpc>
              <a:spcBef>
                <a:spcPts val="500"/>
              </a:spcBef>
              <a:spcAft>
                <a:spcPts val="0"/>
              </a:spcAft>
              <a:buClr>
                <a:srgbClr val="262626"/>
              </a:buClr>
              <a:buSzPts val="2400"/>
              <a:buChar char="•"/>
              <a:defRPr sz="2400">
                <a:solidFill>
                  <a:srgbClr val="262626"/>
                </a:solidFill>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50" name="Google Shape;350;g27c7b5c71df_0_942"/>
          <p:cNvSpPr txBox="1">
            <a:spLocks noGrp="1"/>
          </p:cNvSpPr>
          <p:nvPr>
            <p:ph type="sldNum" idx="12"/>
          </p:nvPr>
        </p:nvSpPr>
        <p:spPr>
          <a:xfrm>
            <a:off x="537185" y="6253165"/>
            <a:ext cx="5433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1" name="Google Shape;351;g27c7b5c71df_0_942"/>
          <p:cNvSpPr txBox="1">
            <a:spLocks noGrp="1"/>
          </p:cNvSpPr>
          <p:nvPr>
            <p:ph type="body" idx="2"/>
          </p:nvPr>
        </p:nvSpPr>
        <p:spPr>
          <a:xfrm>
            <a:off x="884583" y="362021"/>
            <a:ext cx="104691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rgbClr val="7F7F7F"/>
              </a:buClr>
              <a:buSzPts val="2300"/>
              <a:buNone/>
              <a:defRPr sz="2300" i="1">
                <a:solidFill>
                  <a:srgbClr val="7F7F7F"/>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352" name="Google Shape;352;g27c7b5c71df_0_94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3"/>
        <p:cNvGrpSpPr/>
        <p:nvPr/>
      </p:nvGrpSpPr>
      <p:grpSpPr>
        <a:xfrm>
          <a:off x="0" y="0"/>
          <a:ext cx="0" cy="0"/>
          <a:chOff x="0" y="0"/>
          <a:chExt cx="0" cy="0"/>
        </a:xfrm>
      </p:grpSpPr>
      <p:sp>
        <p:nvSpPr>
          <p:cNvPr id="354" name="Google Shape;354;g27c7b5c71df_0_94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55" name="Google Shape;355;g27c7b5c71df_0_948"/>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56" name="Google Shape;356;g27c7b5c71df_0_948"/>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57" name="Google Shape;357;g27c7b5c71df_0_948"/>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58" name="Google Shape;358;g27c7b5c71df_0_948"/>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59" name="Google Shape;359;g27c7b5c71df_0_948"/>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360" name="Google Shape;360;g27c7b5c71df_0_948"/>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1"/>
        <p:cNvGrpSpPr/>
        <p:nvPr/>
      </p:nvGrpSpPr>
      <p:grpSpPr>
        <a:xfrm>
          <a:off x="0" y="0"/>
          <a:ext cx="0" cy="0"/>
          <a:chOff x="0" y="0"/>
          <a:chExt cx="0" cy="0"/>
        </a:xfrm>
      </p:grpSpPr>
      <p:sp>
        <p:nvSpPr>
          <p:cNvPr id="362" name="Google Shape;362;g27c7b5c71df_0_95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63" name="Google Shape;363;g27c7b5c71df_0_956"/>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64" name="Google Shape;364;g27c7b5c71df_0_956"/>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65"/>
        <p:cNvGrpSpPr/>
        <p:nvPr/>
      </p:nvGrpSpPr>
      <p:grpSpPr>
        <a:xfrm>
          <a:off x="0" y="0"/>
          <a:ext cx="0" cy="0"/>
          <a:chOff x="0" y="0"/>
          <a:chExt cx="0" cy="0"/>
        </a:xfrm>
      </p:grpSpPr>
      <p:sp>
        <p:nvSpPr>
          <p:cNvPr id="366" name="Google Shape;366;g27c7b5c71df_0_96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67" name="Google Shape;367;g27c7b5c71df_0_96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68" name="Google Shape;368;g27c7b5c71df_0_96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69" name="Google Shape;369;g27c7b5c71df_0_960"/>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70" name="Google Shape;370;g27c7b5c71df_0_960"/>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1"/>
        <p:cNvGrpSpPr/>
        <p:nvPr/>
      </p:nvGrpSpPr>
      <p:grpSpPr>
        <a:xfrm>
          <a:off x="0" y="0"/>
          <a:ext cx="0" cy="0"/>
          <a:chOff x="0" y="0"/>
          <a:chExt cx="0" cy="0"/>
        </a:xfrm>
      </p:grpSpPr>
      <p:sp>
        <p:nvSpPr>
          <p:cNvPr id="372" name="Google Shape;372;g27c7b5c71df_0_96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73" name="Google Shape;373;g27c7b5c71df_0_96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74" name="Google Shape;374;g27c7b5c71df_0_966"/>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75" name="Google Shape;375;g27c7b5c71df_0_966"/>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376" name="Google Shape;376;g27c7b5c71df_0_966"/>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377"/>
        <p:cNvGrpSpPr/>
        <p:nvPr/>
      </p:nvGrpSpPr>
      <p:grpSpPr>
        <a:xfrm>
          <a:off x="0" y="0"/>
          <a:ext cx="0" cy="0"/>
          <a:chOff x="0" y="0"/>
          <a:chExt cx="0" cy="0"/>
        </a:xfrm>
      </p:grpSpPr>
      <p:sp>
        <p:nvSpPr>
          <p:cNvPr id="378" name="Google Shape;378;g27c7b5c71df_0_972"/>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79" name="Google Shape;379;g27c7b5c71df_0_972"/>
          <p:cNvSpPr txBox="1">
            <a:spLocks noGrp="1"/>
          </p:cNvSpPr>
          <p:nvPr>
            <p:ph type="body" idx="2"/>
          </p:nvPr>
        </p:nvSpPr>
        <p:spPr>
          <a:xfrm>
            <a:off x="1610137"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5500"/>
              <a:buNone/>
              <a:defRPr sz="5500" b="1">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380" name="Google Shape;380;g27c7b5c71df_0_972"/>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
        <p:nvSpPr>
          <p:cNvPr id="381" name="Google Shape;381;g27c7b5c71df_0_972"/>
          <p:cNvSpPr txBox="1">
            <a:spLocks noGrp="1"/>
          </p:cNvSpPr>
          <p:nvPr>
            <p:ph type="sldNum" idx="12"/>
          </p:nvPr>
        </p:nvSpPr>
        <p:spPr>
          <a:xfrm>
            <a:off x="11409046" y="6333135"/>
            <a:ext cx="731700" cy="5247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700"/>
              <a:buFont typeface="Arial"/>
              <a:buNone/>
              <a:defRPr sz="17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2"/>
        <p:cNvGrpSpPr/>
        <p:nvPr/>
      </p:nvGrpSpPr>
      <p:grpSpPr>
        <a:xfrm>
          <a:off x="0" y="0"/>
          <a:ext cx="0" cy="0"/>
          <a:chOff x="0" y="0"/>
          <a:chExt cx="0" cy="0"/>
        </a:xfrm>
      </p:grpSpPr>
      <p:sp>
        <p:nvSpPr>
          <p:cNvPr id="383" name="Google Shape;383;g27c7b5c71df_0_977"/>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84" name="Google Shape;384;g27c7b5c71df_0_977"/>
          <p:cNvSpPr txBox="1">
            <a:spLocks noGrp="1"/>
          </p:cNvSpPr>
          <p:nvPr>
            <p:ph type="subTitle" idx="1"/>
          </p:nvPr>
        </p:nvSpPr>
        <p:spPr>
          <a:xfrm>
            <a:off x="1524000" y="3602037"/>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385" name="Google Shape;385;g27c7b5c71df_0_977"/>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86" name="Google Shape;386;g27c7b5c71df_0_977"/>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87" name="Google Shape;387;g27c7b5c71df_0_977"/>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8"/>
        <p:cNvGrpSpPr/>
        <p:nvPr/>
      </p:nvGrpSpPr>
      <p:grpSpPr>
        <a:xfrm>
          <a:off x="0" y="0"/>
          <a:ext cx="0" cy="0"/>
          <a:chOff x="0" y="0"/>
          <a:chExt cx="0" cy="0"/>
        </a:xfrm>
      </p:grpSpPr>
      <p:sp>
        <p:nvSpPr>
          <p:cNvPr id="389" name="Google Shape;389;g27c7b5c71df_0_983"/>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90" name="Google Shape;390;g27c7b5c71df_0_983"/>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391" name="Google Shape;391;g27c7b5c71df_0_983"/>
          <p:cNvSpPr txBox="1">
            <a:spLocks noGrp="1"/>
          </p:cNvSpPr>
          <p:nvPr>
            <p:ph type="body" idx="2"/>
          </p:nvPr>
        </p:nvSpPr>
        <p:spPr>
          <a:xfrm>
            <a:off x="839788" y="2505075"/>
            <a:ext cx="51579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92" name="Google Shape;392;g27c7b5c71df_0_983"/>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393" name="Google Shape;393;g27c7b5c71df_0_983"/>
          <p:cNvSpPr txBox="1">
            <a:spLocks noGrp="1"/>
          </p:cNvSpPr>
          <p:nvPr>
            <p:ph type="body" idx="4"/>
          </p:nvPr>
        </p:nvSpPr>
        <p:spPr>
          <a:xfrm>
            <a:off x="6172200" y="2505075"/>
            <a:ext cx="51831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394" name="Google Shape;394;g27c7b5c71df_0_983"/>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95" name="Google Shape;395;g27c7b5c71df_0_983"/>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396" name="Google Shape;396;g27c7b5c71df_0_983"/>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397" name="Google Shape;397;g27c7b5c71df_0_983"/>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98"/>
        <p:cNvGrpSpPr/>
        <p:nvPr/>
      </p:nvGrpSpPr>
      <p:grpSpPr>
        <a:xfrm>
          <a:off x="0" y="0"/>
          <a:ext cx="0" cy="0"/>
          <a:chOff x="0" y="0"/>
          <a:chExt cx="0" cy="0"/>
        </a:xfrm>
      </p:grpSpPr>
      <p:sp>
        <p:nvSpPr>
          <p:cNvPr id="399" name="Google Shape;399;g27c7b5c71df_0_993"/>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00" name="Google Shape;400;g27c7b5c71df_0_993"/>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1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401" name="Google Shape;401;g27c7b5c71df_0_993"/>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402" name="Google Shape;402;g27c7b5c71df_0_993"/>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03" name="Google Shape;403;g27c7b5c71df_0_993"/>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04" name="Google Shape;404;g27c7b5c71df_0_993"/>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405" name="Google Shape;405;g27c7b5c71df_0_993"/>
          <p:cNvCxnSpPr/>
          <p:nvPr/>
        </p:nvCxnSpPr>
        <p:spPr>
          <a:xfrm>
            <a:off x="839788" y="2069925"/>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06"/>
        <p:cNvGrpSpPr/>
        <p:nvPr/>
      </p:nvGrpSpPr>
      <p:grpSpPr>
        <a:xfrm>
          <a:off x="0" y="0"/>
          <a:ext cx="0" cy="0"/>
          <a:chOff x="0" y="0"/>
          <a:chExt cx="0" cy="0"/>
        </a:xfrm>
      </p:grpSpPr>
      <p:sp>
        <p:nvSpPr>
          <p:cNvPr id="407" name="Google Shape;407;g27c7b5c71df_0_100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08" name="Google Shape;408;g27c7b5c71df_0_1001"/>
          <p:cNvSpPr>
            <a:spLocks noGrp="1"/>
          </p:cNvSpPr>
          <p:nvPr>
            <p:ph type="pic" idx="2"/>
          </p:nvPr>
        </p:nvSpPr>
        <p:spPr>
          <a:xfrm>
            <a:off x="5183188" y="987425"/>
            <a:ext cx="6172500" cy="4873500"/>
          </a:xfrm>
          <a:prstGeom prst="rect">
            <a:avLst/>
          </a:prstGeom>
          <a:noFill/>
          <a:ln>
            <a:noFill/>
          </a:ln>
        </p:spPr>
      </p:sp>
      <p:sp>
        <p:nvSpPr>
          <p:cNvPr id="409" name="Google Shape;409;g27c7b5c71df_0_1001"/>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410" name="Google Shape;410;g27c7b5c71df_0_1001"/>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11" name="Google Shape;411;g27c7b5c71df_0_1001"/>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12" name="Google Shape;412;g27c7b5c71df_0_1001"/>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413" name="Google Shape;413;g27c7b5c71df_0_1001"/>
          <p:cNvCxnSpPr/>
          <p:nvPr/>
        </p:nvCxnSpPr>
        <p:spPr>
          <a:xfrm>
            <a:off x="839788" y="2069925"/>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67"/>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7"/>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49" name="Google Shape;49;p67"/>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4"/>
        <p:cNvGrpSpPr/>
        <p:nvPr/>
      </p:nvGrpSpPr>
      <p:grpSpPr>
        <a:xfrm>
          <a:off x="0" y="0"/>
          <a:ext cx="0" cy="0"/>
          <a:chOff x="0" y="0"/>
          <a:chExt cx="0" cy="0"/>
        </a:xfrm>
      </p:grpSpPr>
      <p:sp>
        <p:nvSpPr>
          <p:cNvPr id="415" name="Google Shape;415;g27c7b5c71df_0_100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16" name="Google Shape;416;g27c7b5c71df_0_1009"/>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17" name="Google Shape;417;g27c7b5c71df_0_1009"/>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18" name="Google Shape;418;g27c7b5c71df_0_1009"/>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19" name="Google Shape;419;g27c7b5c71df_0_1009"/>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420" name="Google Shape;420;g27c7b5c71df_0_1009"/>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21"/>
        <p:cNvGrpSpPr/>
        <p:nvPr/>
      </p:nvGrpSpPr>
      <p:grpSpPr>
        <a:xfrm>
          <a:off x="0" y="0"/>
          <a:ext cx="0" cy="0"/>
          <a:chOff x="0" y="0"/>
          <a:chExt cx="0" cy="0"/>
        </a:xfrm>
      </p:grpSpPr>
      <p:sp>
        <p:nvSpPr>
          <p:cNvPr id="422" name="Google Shape;422;g27c7b5c71df_0_1016"/>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23" name="Google Shape;423;g27c7b5c71df_0_1016"/>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24" name="Google Shape;424;g27c7b5c71df_0_101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25" name="Google Shape;425;g27c7b5c71df_0_1016"/>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5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26" name="Google Shape;426;g27c7b5c71df_0_1016"/>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427" name="Google Shape;427;g27c7b5c71df_0_1016"/>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433"/>
        <p:cNvGrpSpPr/>
        <p:nvPr/>
      </p:nvGrpSpPr>
      <p:grpSpPr>
        <a:xfrm>
          <a:off x="0" y="0"/>
          <a:ext cx="0" cy="0"/>
          <a:chOff x="0" y="0"/>
          <a:chExt cx="0" cy="0"/>
        </a:xfrm>
      </p:grpSpPr>
      <p:pic>
        <p:nvPicPr>
          <p:cNvPr id="434" name="Google Shape;434;g27c7b5c71df_0_1124"/>
          <p:cNvPicPr preferRelativeResize="0"/>
          <p:nvPr/>
        </p:nvPicPr>
        <p:blipFill rotWithShape="1">
          <a:blip r:embed="rId2">
            <a:alphaModFix/>
          </a:blip>
          <a:srcRect l="2169" r="1407"/>
          <a:stretch/>
        </p:blipFill>
        <p:spPr>
          <a:xfrm>
            <a:off x="0" y="-314075"/>
            <a:ext cx="12192000" cy="7486150"/>
          </a:xfrm>
          <a:prstGeom prst="rect">
            <a:avLst/>
          </a:prstGeom>
          <a:noFill/>
          <a:ln>
            <a:noFill/>
          </a:ln>
        </p:spPr>
      </p:pic>
      <p:sp>
        <p:nvSpPr>
          <p:cNvPr id="435" name="Google Shape;435;g27c7b5c71df_0_1124"/>
          <p:cNvSpPr/>
          <p:nvPr/>
        </p:nvSpPr>
        <p:spPr>
          <a:xfrm>
            <a:off x="0" y="1705295"/>
            <a:ext cx="12192000" cy="4268700"/>
          </a:xfrm>
          <a:prstGeom prst="rect">
            <a:avLst/>
          </a:prstGeom>
          <a:solidFill>
            <a:schemeClr val="lt1">
              <a:alpha val="7216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pic>
        <p:nvPicPr>
          <p:cNvPr id="436" name="Google Shape;436;g27c7b5c71df_0_1124"/>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437" name="Google Shape;437;g27c7b5c71df_0_1124"/>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438" name="Google Shape;438;g27c7b5c71df_0_1124"/>
          <p:cNvSpPr/>
          <p:nvPr/>
        </p:nvSpPr>
        <p:spPr>
          <a:xfrm>
            <a:off x="-612" y="1806530"/>
            <a:ext cx="121923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439" name="Google Shape;439;g27c7b5c71df_0_1124"/>
          <p:cNvSpPr txBox="1">
            <a:spLocks noGrp="1"/>
          </p:cNvSpPr>
          <p:nvPr>
            <p:ph type="ctrTitle"/>
          </p:nvPr>
        </p:nvSpPr>
        <p:spPr>
          <a:xfrm>
            <a:off x="1523694" y="2096847"/>
            <a:ext cx="9144000" cy="15453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000"/>
              <a:buFont typeface="Calibri"/>
              <a:buNone/>
              <a:defRPr sz="4000">
                <a:solidFill>
                  <a:schemeClr val="dk1"/>
                </a:solidFil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40" name="Google Shape;440;g27c7b5c71df_0_1124"/>
          <p:cNvSpPr txBox="1">
            <a:spLocks noGrp="1"/>
          </p:cNvSpPr>
          <p:nvPr>
            <p:ph type="subTitle" idx="1"/>
          </p:nvPr>
        </p:nvSpPr>
        <p:spPr>
          <a:xfrm>
            <a:off x="1524000" y="3821715"/>
            <a:ext cx="9144000" cy="7764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7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441" name="Google Shape;441;g27c7b5c71df_0_1124"/>
          <p:cNvSpPr txBox="1">
            <a:spLocks noGrp="1"/>
          </p:cNvSpPr>
          <p:nvPr>
            <p:ph type="body" idx="2"/>
          </p:nvPr>
        </p:nvSpPr>
        <p:spPr>
          <a:xfrm>
            <a:off x="1524000" y="4777462"/>
            <a:ext cx="9144000" cy="366900"/>
          </a:xfrm>
          <a:prstGeom prst="rect">
            <a:avLst/>
          </a:prstGeom>
          <a:noFill/>
          <a:ln>
            <a:noFill/>
          </a:ln>
        </p:spPr>
        <p:txBody>
          <a:bodyPr spcFirstLastPara="1" wrap="square" lIns="91425" tIns="45700" rIns="91425" bIns="45700" anchor="t" anchorCtr="0">
            <a:normAutofit/>
          </a:bodyPr>
          <a:lstStyle>
            <a:lvl1pPr marL="457200" lvl="0" indent="-228600" algn="ctr" rtl="0">
              <a:lnSpc>
                <a:spcPct val="90000"/>
              </a:lnSpc>
              <a:spcBef>
                <a:spcPts val="1100"/>
              </a:spcBef>
              <a:spcAft>
                <a:spcPts val="0"/>
              </a:spcAft>
              <a:buClr>
                <a:srgbClr val="C40E3E"/>
              </a:buClr>
              <a:buSzPts val="2400"/>
              <a:buNone/>
              <a:defRPr sz="2400">
                <a:solidFill>
                  <a:srgbClr val="C40E3E"/>
                </a:solidFill>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pic>
        <p:nvPicPr>
          <p:cNvPr id="442" name="Google Shape;442;g27c7b5c71df_0_1124"/>
          <p:cNvPicPr preferRelativeResize="0"/>
          <p:nvPr/>
        </p:nvPicPr>
        <p:blipFill rotWithShape="1">
          <a:blip r:embed="rId5">
            <a:alphaModFix/>
          </a:blip>
          <a:srcRect/>
          <a:stretch/>
        </p:blipFill>
        <p:spPr>
          <a:xfrm>
            <a:off x="5277076" y="266296"/>
            <a:ext cx="1636625" cy="1321652"/>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443"/>
        <p:cNvGrpSpPr/>
        <p:nvPr/>
      </p:nvGrpSpPr>
      <p:grpSpPr>
        <a:xfrm>
          <a:off x="0" y="0"/>
          <a:ext cx="0" cy="0"/>
          <a:chOff x="0" y="0"/>
          <a:chExt cx="0" cy="0"/>
        </a:xfrm>
      </p:grpSpPr>
      <p:sp>
        <p:nvSpPr>
          <p:cNvPr id="444" name="Google Shape;444;g27c7b5c71df_0_1134"/>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45" name="Google Shape;445;g27c7b5c71df_0_113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Clr>
                <a:srgbClr val="262626"/>
              </a:buClr>
              <a:buSzPts val="2800"/>
              <a:buChar char="•"/>
              <a:defRPr sz="2800">
                <a:solidFill>
                  <a:srgbClr val="262626"/>
                </a:solidFill>
              </a:defRPr>
            </a:lvl1pPr>
            <a:lvl2pPr marL="914400" lvl="1" indent="-381000" algn="l" rtl="0">
              <a:lnSpc>
                <a:spcPct val="90000"/>
              </a:lnSpc>
              <a:spcBef>
                <a:spcPts val="500"/>
              </a:spcBef>
              <a:spcAft>
                <a:spcPts val="0"/>
              </a:spcAft>
              <a:buClr>
                <a:srgbClr val="262626"/>
              </a:buClr>
              <a:buSzPts val="2400"/>
              <a:buChar char="•"/>
              <a:defRPr sz="2400">
                <a:solidFill>
                  <a:srgbClr val="262626"/>
                </a:solidFill>
              </a:defRPr>
            </a:lvl2pPr>
            <a:lvl3pPr marL="1371600" lvl="2" indent="-381000" algn="l" rtl="0">
              <a:lnSpc>
                <a:spcPct val="90000"/>
              </a:lnSpc>
              <a:spcBef>
                <a:spcPts val="500"/>
              </a:spcBef>
              <a:spcAft>
                <a:spcPts val="0"/>
              </a:spcAft>
              <a:buClr>
                <a:srgbClr val="262626"/>
              </a:buClr>
              <a:buSzPts val="2400"/>
              <a:buChar char="•"/>
              <a:defRPr sz="2400">
                <a:solidFill>
                  <a:srgbClr val="262626"/>
                </a:solidFill>
              </a:defRPr>
            </a:lvl3pPr>
            <a:lvl4pPr marL="1828800" lvl="3" indent="-381000" algn="l" rtl="0">
              <a:lnSpc>
                <a:spcPct val="90000"/>
              </a:lnSpc>
              <a:spcBef>
                <a:spcPts val="500"/>
              </a:spcBef>
              <a:spcAft>
                <a:spcPts val="0"/>
              </a:spcAft>
              <a:buClr>
                <a:srgbClr val="262626"/>
              </a:buClr>
              <a:buSzPts val="2400"/>
              <a:buChar char="•"/>
              <a:defRPr sz="2400">
                <a:solidFill>
                  <a:srgbClr val="262626"/>
                </a:solidFill>
              </a:defRPr>
            </a:lvl4pPr>
            <a:lvl5pPr marL="2286000" lvl="4" indent="-381000" algn="l" rtl="0">
              <a:lnSpc>
                <a:spcPct val="90000"/>
              </a:lnSpc>
              <a:spcBef>
                <a:spcPts val="500"/>
              </a:spcBef>
              <a:spcAft>
                <a:spcPts val="0"/>
              </a:spcAft>
              <a:buClr>
                <a:srgbClr val="262626"/>
              </a:buClr>
              <a:buSzPts val="2400"/>
              <a:buChar char="•"/>
              <a:defRPr sz="2400">
                <a:solidFill>
                  <a:srgbClr val="262626"/>
                </a:solidFill>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46" name="Google Shape;446;g27c7b5c71df_0_1134"/>
          <p:cNvSpPr txBox="1">
            <a:spLocks noGrp="1"/>
          </p:cNvSpPr>
          <p:nvPr>
            <p:ph type="body" idx="2"/>
          </p:nvPr>
        </p:nvSpPr>
        <p:spPr>
          <a:xfrm>
            <a:off x="838200" y="239710"/>
            <a:ext cx="105156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rgbClr val="7F7F7F"/>
              </a:buClr>
              <a:buSzPts val="2300"/>
              <a:buNone/>
              <a:defRPr sz="2300" i="1">
                <a:solidFill>
                  <a:srgbClr val="7F7F7F"/>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447" name="Google Shape;447;g27c7b5c71df_0_1134"/>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
        <p:nvSpPr>
          <p:cNvPr id="448" name="Google Shape;448;g27c7b5c71df_0_1134"/>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449"/>
        <p:cNvGrpSpPr/>
        <p:nvPr/>
      </p:nvGrpSpPr>
      <p:grpSpPr>
        <a:xfrm>
          <a:off x="0" y="0"/>
          <a:ext cx="0" cy="0"/>
          <a:chOff x="0" y="0"/>
          <a:chExt cx="0" cy="0"/>
        </a:xfrm>
      </p:grpSpPr>
      <p:sp>
        <p:nvSpPr>
          <p:cNvPr id="450" name="Google Shape;450;g27c7b5c71df_0_1140"/>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51" name="Google Shape;451;g27c7b5c71df_0_1140"/>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5500"/>
              <a:buNone/>
              <a:defRPr sz="5500" b="1">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452" name="Google Shape;452;g27c7b5c71df_0_1140"/>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3"/>
        <p:cNvGrpSpPr/>
        <p:nvPr/>
      </p:nvGrpSpPr>
      <p:grpSpPr>
        <a:xfrm>
          <a:off x="0" y="0"/>
          <a:ext cx="0" cy="0"/>
          <a:chOff x="0" y="0"/>
          <a:chExt cx="0" cy="0"/>
        </a:xfrm>
      </p:grpSpPr>
      <p:sp>
        <p:nvSpPr>
          <p:cNvPr id="454" name="Google Shape;454;g27c7b5c71df_0_1144"/>
          <p:cNvSpPr txBox="1">
            <a:spLocks noGrp="1"/>
          </p:cNvSpPr>
          <p:nvPr>
            <p:ph type="sldNum" idx="12"/>
          </p:nvPr>
        </p:nvSpPr>
        <p:spPr>
          <a:xfrm>
            <a:off x="11296612" y="6217621"/>
            <a:ext cx="731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55"/>
        <p:cNvGrpSpPr/>
        <p:nvPr/>
      </p:nvGrpSpPr>
      <p:grpSpPr>
        <a:xfrm>
          <a:off x="0" y="0"/>
          <a:ext cx="0" cy="0"/>
          <a:chOff x="0" y="0"/>
          <a:chExt cx="0" cy="0"/>
        </a:xfrm>
      </p:grpSpPr>
      <p:sp>
        <p:nvSpPr>
          <p:cNvPr id="456" name="Google Shape;456;g27c7b5c71df_0_1146"/>
          <p:cNvSpPr txBox="1">
            <a:spLocks noGrp="1"/>
          </p:cNvSpPr>
          <p:nvPr>
            <p:ph type="body" idx="1"/>
          </p:nvPr>
        </p:nvSpPr>
        <p:spPr>
          <a:xfrm>
            <a:off x="838200" y="1825625"/>
            <a:ext cx="51207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57" name="Google Shape;457;g27c7b5c71df_0_1146"/>
          <p:cNvSpPr txBox="1">
            <a:spLocks noGrp="1"/>
          </p:cNvSpPr>
          <p:nvPr>
            <p:ph type="body" idx="2"/>
          </p:nvPr>
        </p:nvSpPr>
        <p:spPr>
          <a:xfrm>
            <a:off x="6233160" y="1825625"/>
            <a:ext cx="51207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58" name="Google Shape;458;g27c7b5c71df_0_1146"/>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cxnSp>
        <p:nvCxnSpPr>
          <p:cNvPr id="459" name="Google Shape;459;g27c7b5c71df_0_1146"/>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
        <p:nvSpPr>
          <p:cNvPr id="460" name="Google Shape;460;g27c7b5c71df_0_1146"/>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61"/>
        <p:cNvGrpSpPr/>
        <p:nvPr/>
      </p:nvGrpSpPr>
      <p:grpSpPr>
        <a:xfrm>
          <a:off x="0" y="0"/>
          <a:ext cx="0" cy="0"/>
          <a:chOff x="0" y="0"/>
          <a:chExt cx="0" cy="0"/>
        </a:xfrm>
      </p:grpSpPr>
      <p:sp>
        <p:nvSpPr>
          <p:cNvPr id="462" name="Google Shape;462;g27c7b5c71df_0_115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cxnSp>
        <p:nvCxnSpPr>
          <p:cNvPr id="463" name="Google Shape;463;g27c7b5c71df_0_115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
        <p:nvSpPr>
          <p:cNvPr id="464" name="Google Shape;464;g27c7b5c71df_0_1152"/>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65"/>
        <p:cNvGrpSpPr/>
        <p:nvPr/>
      </p:nvGrpSpPr>
      <p:grpSpPr>
        <a:xfrm>
          <a:off x="0" y="0"/>
          <a:ext cx="0" cy="0"/>
          <a:chOff x="0" y="0"/>
          <a:chExt cx="0" cy="0"/>
        </a:xfrm>
      </p:grpSpPr>
      <p:sp>
        <p:nvSpPr>
          <p:cNvPr id="466" name="Google Shape;466;g27c7b5c71df_0_115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5500"/>
              <a:buFont typeface="Calibri"/>
              <a:buNone/>
              <a:defRPr sz="55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67" name="Google Shape;467;g27c7b5c71df_0_115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900"/>
              <a:buNone/>
              <a:defRPr sz="19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cxnSp>
        <p:nvCxnSpPr>
          <p:cNvPr id="468" name="Google Shape;468;g27c7b5c71df_0_1156"/>
          <p:cNvCxnSpPr/>
          <p:nvPr/>
        </p:nvCxnSpPr>
        <p:spPr>
          <a:xfrm>
            <a:off x="831850" y="4589463"/>
            <a:ext cx="11360100" cy="0"/>
          </a:xfrm>
          <a:prstGeom prst="straightConnector1">
            <a:avLst/>
          </a:prstGeom>
          <a:noFill/>
          <a:ln w="28575" cap="flat" cmpd="sng">
            <a:solidFill>
              <a:srgbClr val="C40E3E"/>
            </a:solidFill>
            <a:prstDash val="solid"/>
            <a:round/>
            <a:headEnd type="none" w="sm" len="sm"/>
            <a:tailEnd type="none" w="sm" len="sm"/>
          </a:ln>
        </p:spPr>
      </p:cxnSp>
      <p:sp>
        <p:nvSpPr>
          <p:cNvPr id="469" name="Google Shape;469;g27c7b5c71df_0_1156"/>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0"/>
        <p:cNvGrpSpPr/>
        <p:nvPr/>
      </p:nvGrpSpPr>
      <p:grpSpPr>
        <a:xfrm>
          <a:off x="0" y="0"/>
          <a:ext cx="0" cy="0"/>
          <a:chOff x="0" y="0"/>
          <a:chExt cx="0" cy="0"/>
        </a:xfrm>
      </p:grpSpPr>
      <p:sp>
        <p:nvSpPr>
          <p:cNvPr id="471" name="Google Shape;471;g27c7b5c71df_0_1161"/>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72" name="Google Shape;472;g27c7b5c71df_0_1161"/>
          <p:cNvSpPr txBox="1">
            <a:spLocks noGrp="1"/>
          </p:cNvSpPr>
          <p:nvPr>
            <p:ph type="body" idx="1"/>
          </p:nvPr>
        </p:nvSpPr>
        <p:spPr>
          <a:xfrm>
            <a:off x="839788" y="1945178"/>
            <a:ext cx="5120700" cy="560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473" name="Google Shape;473;g27c7b5c71df_0_1161"/>
          <p:cNvSpPr txBox="1">
            <a:spLocks noGrp="1"/>
          </p:cNvSpPr>
          <p:nvPr>
            <p:ph type="body" idx="2"/>
          </p:nvPr>
        </p:nvSpPr>
        <p:spPr>
          <a:xfrm>
            <a:off x="839788" y="2505075"/>
            <a:ext cx="51207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474" name="Google Shape;474;g27c7b5c71df_0_1161"/>
          <p:cNvSpPr txBox="1">
            <a:spLocks noGrp="1"/>
          </p:cNvSpPr>
          <p:nvPr>
            <p:ph type="body" idx="3"/>
          </p:nvPr>
        </p:nvSpPr>
        <p:spPr>
          <a:xfrm>
            <a:off x="6231572" y="1945178"/>
            <a:ext cx="5120700" cy="560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475" name="Google Shape;475;g27c7b5c71df_0_1161"/>
          <p:cNvSpPr txBox="1">
            <a:spLocks noGrp="1"/>
          </p:cNvSpPr>
          <p:nvPr>
            <p:ph type="body" idx="4"/>
          </p:nvPr>
        </p:nvSpPr>
        <p:spPr>
          <a:xfrm>
            <a:off x="6231572" y="2505074"/>
            <a:ext cx="51207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476" name="Google Shape;476;g27c7b5c71df_0_1161"/>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
        <p:nvSpPr>
          <p:cNvPr id="477" name="Google Shape;477;g27c7b5c71df_0_1161"/>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tandard">
  <p:cSld name="1_Standard">
    <p:spTree>
      <p:nvGrpSpPr>
        <p:cNvPr id="1" name="Shape 50"/>
        <p:cNvGrpSpPr/>
        <p:nvPr/>
      </p:nvGrpSpPr>
      <p:grpSpPr>
        <a:xfrm>
          <a:off x="0" y="0"/>
          <a:ext cx="0" cy="0"/>
          <a:chOff x="0" y="0"/>
          <a:chExt cx="0" cy="0"/>
        </a:xfrm>
      </p:grpSpPr>
      <p:sp>
        <p:nvSpPr>
          <p:cNvPr id="51" name="Google Shape;51;p69"/>
          <p:cNvSpPr txBox="1">
            <a:spLocks noGrp="1"/>
          </p:cNvSpPr>
          <p:nvPr>
            <p:ph type="title"/>
          </p:nvPr>
        </p:nvSpPr>
        <p:spPr>
          <a:xfrm>
            <a:off x="838200" y="596349"/>
            <a:ext cx="10515600" cy="9948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sz="4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69"/>
          <p:cNvSpPr txBox="1">
            <a:spLocks noGrp="1"/>
          </p:cNvSpPr>
          <p:nvPr>
            <p:ph type="body" idx="1"/>
          </p:nvPr>
        </p:nvSpPr>
        <p:spPr>
          <a:xfrm>
            <a:off x="1282148" y="1825625"/>
            <a:ext cx="10071600" cy="4351200"/>
          </a:xfrm>
          <a:prstGeom prst="rect">
            <a:avLst/>
          </a:prstGeom>
          <a:noFill/>
          <a:ln>
            <a:noFill/>
          </a:ln>
        </p:spPr>
        <p:txBody>
          <a:bodyPr spcFirstLastPara="1" wrap="square" lIns="68575" tIns="34275" rIns="68575" bIns="34275" anchor="t" anchorCtr="0">
            <a:noAutofit/>
          </a:bodyPr>
          <a:lstStyle>
            <a:lvl1pPr marL="457200" lvl="0" indent="-361950" algn="l">
              <a:lnSpc>
                <a:spcPct val="90000"/>
              </a:lnSpc>
              <a:spcBef>
                <a:spcPts val="1067"/>
              </a:spcBef>
              <a:spcAft>
                <a:spcPts val="0"/>
              </a:spcAft>
              <a:buClr>
                <a:srgbClr val="262626"/>
              </a:buClr>
              <a:buSzPts val="2100"/>
              <a:buChar char="•"/>
              <a:defRPr sz="2800">
                <a:solidFill>
                  <a:srgbClr val="262626"/>
                </a:solidFill>
              </a:defRPr>
            </a:lvl1pPr>
            <a:lvl2pPr marL="914400" lvl="1" indent="-342900" algn="l">
              <a:lnSpc>
                <a:spcPct val="90000"/>
              </a:lnSpc>
              <a:spcBef>
                <a:spcPts val="533"/>
              </a:spcBef>
              <a:spcAft>
                <a:spcPts val="0"/>
              </a:spcAft>
              <a:buClr>
                <a:srgbClr val="262626"/>
              </a:buClr>
              <a:buSzPts val="1800"/>
              <a:buChar char="•"/>
              <a:defRPr sz="2400">
                <a:solidFill>
                  <a:srgbClr val="262626"/>
                </a:solidFill>
              </a:defRPr>
            </a:lvl2pPr>
            <a:lvl3pPr marL="1371600" lvl="2" indent="-342900" algn="l">
              <a:lnSpc>
                <a:spcPct val="90000"/>
              </a:lnSpc>
              <a:spcBef>
                <a:spcPts val="533"/>
              </a:spcBef>
              <a:spcAft>
                <a:spcPts val="0"/>
              </a:spcAft>
              <a:buClr>
                <a:srgbClr val="262626"/>
              </a:buClr>
              <a:buSzPts val="1800"/>
              <a:buChar char="•"/>
              <a:defRPr sz="2400">
                <a:solidFill>
                  <a:srgbClr val="262626"/>
                </a:solidFill>
              </a:defRPr>
            </a:lvl3pPr>
            <a:lvl4pPr marL="1828800" lvl="3" indent="-342900" algn="l">
              <a:lnSpc>
                <a:spcPct val="90000"/>
              </a:lnSpc>
              <a:spcBef>
                <a:spcPts val="533"/>
              </a:spcBef>
              <a:spcAft>
                <a:spcPts val="0"/>
              </a:spcAft>
              <a:buClr>
                <a:srgbClr val="262626"/>
              </a:buClr>
              <a:buSzPts val="1800"/>
              <a:buChar char="•"/>
              <a:defRPr sz="2400">
                <a:solidFill>
                  <a:srgbClr val="262626"/>
                </a:solidFill>
              </a:defRPr>
            </a:lvl4pPr>
            <a:lvl5pPr marL="2286000" lvl="4" indent="-342900" algn="l">
              <a:lnSpc>
                <a:spcPct val="90000"/>
              </a:lnSpc>
              <a:spcBef>
                <a:spcPts val="533"/>
              </a:spcBef>
              <a:spcAft>
                <a:spcPts val="0"/>
              </a:spcAft>
              <a:buClr>
                <a:srgbClr val="262626"/>
              </a:buClr>
              <a:buSzPts val="1800"/>
              <a:buChar char="•"/>
              <a:defRPr sz="2400">
                <a:solidFill>
                  <a:srgbClr val="262626"/>
                </a:solidFill>
              </a:defRPr>
            </a:lvl5pPr>
            <a:lvl6pPr marL="2743200" lvl="5" indent="-317500" algn="l">
              <a:lnSpc>
                <a:spcPct val="90000"/>
              </a:lnSpc>
              <a:spcBef>
                <a:spcPts val="533"/>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sp>
        <p:nvSpPr>
          <p:cNvPr id="53" name="Google Shape;53;p69"/>
          <p:cNvSpPr txBox="1">
            <a:spLocks noGrp="1"/>
          </p:cNvSpPr>
          <p:nvPr>
            <p:ph type="sldNum" idx="12"/>
          </p:nvPr>
        </p:nvSpPr>
        <p:spPr>
          <a:xfrm>
            <a:off x="537185" y="6253165"/>
            <a:ext cx="54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54" name="Google Shape;54;p69"/>
          <p:cNvSpPr txBox="1">
            <a:spLocks noGrp="1"/>
          </p:cNvSpPr>
          <p:nvPr>
            <p:ph type="body" idx="2"/>
          </p:nvPr>
        </p:nvSpPr>
        <p:spPr>
          <a:xfrm>
            <a:off x="884583" y="362021"/>
            <a:ext cx="10469200" cy="3436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1067"/>
              </a:spcBef>
              <a:spcAft>
                <a:spcPts val="0"/>
              </a:spcAft>
              <a:buClr>
                <a:srgbClr val="7F7F7F"/>
              </a:buClr>
              <a:buSzPts val="1700"/>
              <a:buNone/>
              <a:defRPr sz="2267" i="1">
                <a:solidFill>
                  <a:srgbClr val="7F7F7F"/>
                </a:solidFill>
                <a:latin typeface="Calibri"/>
                <a:ea typeface="Calibri"/>
                <a:cs typeface="Calibri"/>
                <a:sym typeface="Calibri"/>
              </a:defRPr>
            </a:lvl1pPr>
            <a:lvl2pPr marL="914400" lvl="1" indent="-317500" algn="l">
              <a:lnSpc>
                <a:spcPct val="90000"/>
              </a:lnSpc>
              <a:spcBef>
                <a:spcPts val="533"/>
              </a:spcBef>
              <a:spcAft>
                <a:spcPts val="0"/>
              </a:spcAft>
              <a:buClr>
                <a:schemeClr val="dk1"/>
              </a:buClr>
              <a:buSzPts val="1400"/>
              <a:buChar char="•"/>
              <a:defRPr/>
            </a:lvl2pPr>
            <a:lvl3pPr marL="1371600" lvl="2" indent="-317500" algn="l">
              <a:lnSpc>
                <a:spcPct val="90000"/>
              </a:lnSpc>
              <a:spcBef>
                <a:spcPts val="533"/>
              </a:spcBef>
              <a:spcAft>
                <a:spcPts val="0"/>
              </a:spcAft>
              <a:buClr>
                <a:schemeClr val="dk1"/>
              </a:buClr>
              <a:buSzPts val="1400"/>
              <a:buChar char="•"/>
              <a:defRPr/>
            </a:lvl3pPr>
            <a:lvl4pPr marL="1828800" lvl="3" indent="-317500" algn="l">
              <a:lnSpc>
                <a:spcPct val="90000"/>
              </a:lnSpc>
              <a:spcBef>
                <a:spcPts val="533"/>
              </a:spcBef>
              <a:spcAft>
                <a:spcPts val="0"/>
              </a:spcAft>
              <a:buClr>
                <a:schemeClr val="dk1"/>
              </a:buClr>
              <a:buSzPts val="1400"/>
              <a:buChar char="•"/>
              <a:defRPr/>
            </a:lvl4pPr>
            <a:lvl5pPr marL="2286000" lvl="4" indent="-317500" algn="l">
              <a:lnSpc>
                <a:spcPct val="90000"/>
              </a:lnSpc>
              <a:spcBef>
                <a:spcPts val="533"/>
              </a:spcBef>
              <a:spcAft>
                <a:spcPts val="0"/>
              </a:spcAft>
              <a:buClr>
                <a:schemeClr val="dk1"/>
              </a:buClr>
              <a:buSzPts val="1400"/>
              <a:buChar char="•"/>
              <a:defRPr/>
            </a:lvl5pPr>
            <a:lvl6pPr marL="2743200" lvl="5" indent="-317500" algn="l">
              <a:lnSpc>
                <a:spcPct val="90000"/>
              </a:lnSpc>
              <a:spcBef>
                <a:spcPts val="533"/>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cxnSp>
        <p:nvCxnSpPr>
          <p:cNvPr id="55" name="Google Shape;55;p69"/>
          <p:cNvCxnSpPr/>
          <p:nvPr/>
        </p:nvCxnSpPr>
        <p:spPr>
          <a:xfrm>
            <a:off x="983837" y="1469337"/>
            <a:ext cx="112084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78"/>
        <p:cNvGrpSpPr/>
        <p:nvPr/>
      </p:nvGrpSpPr>
      <p:grpSpPr>
        <a:xfrm>
          <a:off x="0" y="0"/>
          <a:ext cx="0" cy="0"/>
          <a:chOff x="0" y="0"/>
          <a:chExt cx="0" cy="0"/>
        </a:xfrm>
      </p:grpSpPr>
      <p:sp>
        <p:nvSpPr>
          <p:cNvPr id="479" name="Google Shape;479;g27c7b5c71df_0_116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80" name="Google Shape;480;g27c7b5c71df_0_1169"/>
          <p:cNvSpPr txBox="1">
            <a:spLocks noGrp="1"/>
          </p:cNvSpPr>
          <p:nvPr>
            <p:ph type="body" idx="1"/>
          </p:nvPr>
        </p:nvSpPr>
        <p:spPr>
          <a:xfrm>
            <a:off x="5183188" y="457201"/>
            <a:ext cx="6172500" cy="54039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1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481" name="Google Shape;481;g27c7b5c71df_0_116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cxnSp>
        <p:nvCxnSpPr>
          <p:cNvPr id="482" name="Google Shape;482;g27c7b5c71df_0_1169"/>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
        <p:nvSpPr>
          <p:cNvPr id="483" name="Google Shape;483;g27c7b5c71df_0_1169"/>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84"/>
        <p:cNvGrpSpPr/>
        <p:nvPr/>
      </p:nvGrpSpPr>
      <p:grpSpPr>
        <a:xfrm>
          <a:off x="0" y="0"/>
          <a:ext cx="0" cy="0"/>
          <a:chOff x="0" y="0"/>
          <a:chExt cx="0" cy="0"/>
        </a:xfrm>
      </p:grpSpPr>
      <p:sp>
        <p:nvSpPr>
          <p:cNvPr id="485" name="Google Shape;485;g27c7b5c71df_0_117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86" name="Google Shape;486;g27c7b5c71df_0_1175"/>
          <p:cNvSpPr>
            <a:spLocks noGrp="1"/>
          </p:cNvSpPr>
          <p:nvPr>
            <p:ph type="pic" idx="2"/>
          </p:nvPr>
        </p:nvSpPr>
        <p:spPr>
          <a:xfrm>
            <a:off x="5183188" y="457201"/>
            <a:ext cx="6172500" cy="5403900"/>
          </a:xfrm>
          <a:prstGeom prst="rect">
            <a:avLst/>
          </a:prstGeom>
          <a:noFill/>
          <a:ln>
            <a:noFill/>
          </a:ln>
        </p:spPr>
      </p:sp>
      <p:sp>
        <p:nvSpPr>
          <p:cNvPr id="487" name="Google Shape;487;g27c7b5c71df_0_1175"/>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cxnSp>
        <p:nvCxnSpPr>
          <p:cNvPr id="488" name="Google Shape;488;g27c7b5c71df_0_1175"/>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
        <p:nvSpPr>
          <p:cNvPr id="489" name="Google Shape;489;g27c7b5c71df_0_1175"/>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90"/>
        <p:cNvGrpSpPr/>
        <p:nvPr/>
      </p:nvGrpSpPr>
      <p:grpSpPr>
        <a:xfrm>
          <a:off x="0" y="0"/>
          <a:ext cx="0" cy="0"/>
          <a:chOff x="0" y="0"/>
          <a:chExt cx="0" cy="0"/>
        </a:xfrm>
      </p:grpSpPr>
      <p:sp>
        <p:nvSpPr>
          <p:cNvPr id="491" name="Google Shape;491;g27c7b5c71df_0_1181"/>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92" name="Google Shape;492;g27c7b5c71df_0_118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493" name="Google Shape;493;g27c7b5c71df_0_1181"/>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
        <p:nvSpPr>
          <p:cNvPr id="494" name="Google Shape;494;g27c7b5c71df_0_1181"/>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95"/>
        <p:cNvGrpSpPr/>
        <p:nvPr/>
      </p:nvGrpSpPr>
      <p:grpSpPr>
        <a:xfrm>
          <a:off x="0" y="0"/>
          <a:ext cx="0" cy="0"/>
          <a:chOff x="0" y="0"/>
          <a:chExt cx="0" cy="0"/>
        </a:xfrm>
      </p:grpSpPr>
      <p:sp>
        <p:nvSpPr>
          <p:cNvPr id="496" name="Google Shape;496;g27c7b5c71df_0_1186"/>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497" name="Google Shape;497;g27c7b5c71df_0_1186"/>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498" name="Google Shape;498;g27c7b5c71df_0_1186"/>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
        <p:nvSpPr>
          <p:cNvPr id="499" name="Google Shape;499;g27c7b5c71df_0_1186"/>
          <p:cNvSpPr txBox="1">
            <a:spLocks noGrp="1"/>
          </p:cNvSpPr>
          <p:nvPr>
            <p:ph type="sldNum" idx="12"/>
          </p:nvPr>
        </p:nvSpPr>
        <p:spPr>
          <a:xfrm>
            <a:off x="838200" y="6339983"/>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wo Content 1" type="twoObj">
  <p:cSld name="TWO_OBJECTS">
    <p:spTree>
      <p:nvGrpSpPr>
        <p:cNvPr id="1" name="Shape 500"/>
        <p:cNvGrpSpPr/>
        <p:nvPr/>
      </p:nvGrpSpPr>
      <p:grpSpPr>
        <a:xfrm>
          <a:off x="0" y="0"/>
          <a:ext cx="0" cy="0"/>
          <a:chOff x="0" y="0"/>
          <a:chExt cx="0" cy="0"/>
        </a:xfrm>
      </p:grpSpPr>
      <p:sp>
        <p:nvSpPr>
          <p:cNvPr id="501" name="Google Shape;501;g27c7b5c71df_0_1191"/>
          <p:cNvSpPr txBox="1">
            <a:spLocks noGrp="1"/>
          </p:cNvSpPr>
          <p:nvPr>
            <p:ph type="title"/>
          </p:nvPr>
        </p:nvSpPr>
        <p:spPr>
          <a:xfrm>
            <a:off x="838200" y="365125"/>
            <a:ext cx="10515600" cy="13257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5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502" name="Google Shape;502;g27c7b5c71df_0_1191"/>
          <p:cNvSpPr txBox="1">
            <a:spLocks noGrp="1"/>
          </p:cNvSpPr>
          <p:nvPr>
            <p:ph type="body" idx="1"/>
          </p:nvPr>
        </p:nvSpPr>
        <p:spPr>
          <a:xfrm>
            <a:off x="838200" y="1825625"/>
            <a:ext cx="5181600" cy="4351200"/>
          </a:xfrm>
          <a:prstGeom prst="rect">
            <a:avLst/>
          </a:prstGeom>
          <a:noFill/>
          <a:ln>
            <a:noFill/>
          </a:ln>
        </p:spPr>
        <p:txBody>
          <a:bodyPr spcFirstLastPara="1" wrap="square" lIns="68575" tIns="34275" rIns="68575" bIns="34275" anchor="t" anchorCtr="0">
            <a:normAutofit/>
          </a:bodyPr>
          <a:lstStyle>
            <a:lvl1pPr marL="457200" lvl="0" indent="-323850" algn="l" rtl="0">
              <a:lnSpc>
                <a:spcPct val="90000"/>
              </a:lnSpc>
              <a:spcBef>
                <a:spcPts val="1100"/>
              </a:spcBef>
              <a:spcAft>
                <a:spcPts val="0"/>
              </a:spcAft>
              <a:buClr>
                <a:schemeClr val="dk1"/>
              </a:buClr>
              <a:buSzPts val="1500"/>
              <a:buChar char="•"/>
              <a:defRPr/>
            </a:lvl1pPr>
            <a:lvl2pPr marL="914400" lvl="1" indent="-323850" algn="l" rtl="0">
              <a:lnSpc>
                <a:spcPct val="90000"/>
              </a:lnSpc>
              <a:spcBef>
                <a:spcPts val="500"/>
              </a:spcBef>
              <a:spcAft>
                <a:spcPts val="0"/>
              </a:spcAft>
              <a:buClr>
                <a:schemeClr val="dk1"/>
              </a:buClr>
              <a:buSzPts val="1500"/>
              <a:buChar char="•"/>
              <a:defRPr/>
            </a:lvl2pPr>
            <a:lvl3pPr marL="1371600" lvl="2" indent="-323850" algn="l" rtl="0">
              <a:lnSpc>
                <a:spcPct val="90000"/>
              </a:lnSpc>
              <a:spcBef>
                <a:spcPts val="500"/>
              </a:spcBef>
              <a:spcAft>
                <a:spcPts val="0"/>
              </a:spcAft>
              <a:buClr>
                <a:schemeClr val="dk1"/>
              </a:buClr>
              <a:buSzPts val="1500"/>
              <a:buChar char="•"/>
              <a:defRPr/>
            </a:lvl3pPr>
            <a:lvl4pPr marL="1828800" lvl="3" indent="-323850" algn="l" rtl="0">
              <a:lnSpc>
                <a:spcPct val="90000"/>
              </a:lnSpc>
              <a:spcBef>
                <a:spcPts val="500"/>
              </a:spcBef>
              <a:spcAft>
                <a:spcPts val="0"/>
              </a:spcAft>
              <a:buClr>
                <a:schemeClr val="dk1"/>
              </a:buClr>
              <a:buSzPts val="1500"/>
              <a:buChar char="•"/>
              <a:defRPr/>
            </a:lvl4pPr>
            <a:lvl5pPr marL="2286000" lvl="4" indent="-323850" algn="l" rtl="0">
              <a:lnSpc>
                <a:spcPct val="90000"/>
              </a:lnSpc>
              <a:spcBef>
                <a:spcPts val="500"/>
              </a:spcBef>
              <a:spcAft>
                <a:spcPts val="0"/>
              </a:spcAft>
              <a:buClr>
                <a:schemeClr val="dk1"/>
              </a:buClr>
              <a:buSzPts val="1500"/>
              <a:buChar char="•"/>
              <a:defRPr/>
            </a:lvl5pPr>
            <a:lvl6pPr marL="2743200" lvl="5" indent="-323850" algn="l" rtl="0">
              <a:lnSpc>
                <a:spcPct val="90000"/>
              </a:lnSpc>
              <a:spcBef>
                <a:spcPts val="500"/>
              </a:spcBef>
              <a:spcAft>
                <a:spcPts val="0"/>
              </a:spcAft>
              <a:buClr>
                <a:schemeClr val="dk1"/>
              </a:buClr>
              <a:buSzPts val="1500"/>
              <a:buChar char="•"/>
              <a:defRPr/>
            </a:lvl6pPr>
            <a:lvl7pPr marL="3200400" lvl="6" indent="-323850" algn="l" rtl="0">
              <a:lnSpc>
                <a:spcPct val="90000"/>
              </a:lnSpc>
              <a:spcBef>
                <a:spcPts val="500"/>
              </a:spcBef>
              <a:spcAft>
                <a:spcPts val="0"/>
              </a:spcAft>
              <a:buClr>
                <a:schemeClr val="dk1"/>
              </a:buClr>
              <a:buSzPts val="1500"/>
              <a:buChar char="•"/>
              <a:defRPr/>
            </a:lvl7pPr>
            <a:lvl8pPr marL="3657600" lvl="7" indent="-323850" algn="l" rtl="0">
              <a:lnSpc>
                <a:spcPct val="90000"/>
              </a:lnSpc>
              <a:spcBef>
                <a:spcPts val="500"/>
              </a:spcBef>
              <a:spcAft>
                <a:spcPts val="0"/>
              </a:spcAft>
              <a:buClr>
                <a:schemeClr val="dk1"/>
              </a:buClr>
              <a:buSzPts val="1500"/>
              <a:buChar char="•"/>
              <a:defRPr/>
            </a:lvl8pPr>
            <a:lvl9pPr marL="4114800" lvl="8" indent="-323850" algn="l" rtl="0">
              <a:lnSpc>
                <a:spcPct val="90000"/>
              </a:lnSpc>
              <a:spcBef>
                <a:spcPts val="500"/>
              </a:spcBef>
              <a:spcAft>
                <a:spcPts val="0"/>
              </a:spcAft>
              <a:buClr>
                <a:schemeClr val="dk1"/>
              </a:buClr>
              <a:buSzPts val="1500"/>
              <a:buChar char="•"/>
              <a:defRPr/>
            </a:lvl9pPr>
          </a:lstStyle>
          <a:p>
            <a:endParaRPr/>
          </a:p>
        </p:txBody>
      </p:sp>
      <p:sp>
        <p:nvSpPr>
          <p:cNvPr id="503" name="Google Shape;503;g27c7b5c71df_0_1191"/>
          <p:cNvSpPr txBox="1">
            <a:spLocks noGrp="1"/>
          </p:cNvSpPr>
          <p:nvPr>
            <p:ph type="body" idx="2"/>
          </p:nvPr>
        </p:nvSpPr>
        <p:spPr>
          <a:xfrm>
            <a:off x="6172200" y="1825625"/>
            <a:ext cx="5181600" cy="4351200"/>
          </a:xfrm>
          <a:prstGeom prst="rect">
            <a:avLst/>
          </a:prstGeom>
          <a:noFill/>
          <a:ln>
            <a:noFill/>
          </a:ln>
        </p:spPr>
        <p:txBody>
          <a:bodyPr spcFirstLastPara="1" wrap="square" lIns="68575" tIns="34275" rIns="68575" bIns="34275" anchor="t" anchorCtr="0">
            <a:normAutofit/>
          </a:bodyPr>
          <a:lstStyle>
            <a:lvl1pPr marL="457200" lvl="0" indent="-323850" algn="l" rtl="0">
              <a:lnSpc>
                <a:spcPct val="90000"/>
              </a:lnSpc>
              <a:spcBef>
                <a:spcPts val="1100"/>
              </a:spcBef>
              <a:spcAft>
                <a:spcPts val="0"/>
              </a:spcAft>
              <a:buClr>
                <a:schemeClr val="dk1"/>
              </a:buClr>
              <a:buSzPts val="1500"/>
              <a:buChar char="•"/>
              <a:defRPr/>
            </a:lvl1pPr>
            <a:lvl2pPr marL="914400" lvl="1" indent="-323850" algn="l" rtl="0">
              <a:lnSpc>
                <a:spcPct val="90000"/>
              </a:lnSpc>
              <a:spcBef>
                <a:spcPts val="500"/>
              </a:spcBef>
              <a:spcAft>
                <a:spcPts val="0"/>
              </a:spcAft>
              <a:buClr>
                <a:schemeClr val="dk1"/>
              </a:buClr>
              <a:buSzPts val="1500"/>
              <a:buChar char="•"/>
              <a:defRPr/>
            </a:lvl2pPr>
            <a:lvl3pPr marL="1371600" lvl="2" indent="-323850" algn="l" rtl="0">
              <a:lnSpc>
                <a:spcPct val="90000"/>
              </a:lnSpc>
              <a:spcBef>
                <a:spcPts val="500"/>
              </a:spcBef>
              <a:spcAft>
                <a:spcPts val="0"/>
              </a:spcAft>
              <a:buClr>
                <a:schemeClr val="dk1"/>
              </a:buClr>
              <a:buSzPts val="1500"/>
              <a:buChar char="•"/>
              <a:defRPr/>
            </a:lvl3pPr>
            <a:lvl4pPr marL="1828800" lvl="3" indent="-323850" algn="l" rtl="0">
              <a:lnSpc>
                <a:spcPct val="90000"/>
              </a:lnSpc>
              <a:spcBef>
                <a:spcPts val="500"/>
              </a:spcBef>
              <a:spcAft>
                <a:spcPts val="0"/>
              </a:spcAft>
              <a:buClr>
                <a:schemeClr val="dk1"/>
              </a:buClr>
              <a:buSzPts val="1500"/>
              <a:buChar char="•"/>
              <a:defRPr/>
            </a:lvl4pPr>
            <a:lvl5pPr marL="2286000" lvl="4" indent="-323850" algn="l" rtl="0">
              <a:lnSpc>
                <a:spcPct val="90000"/>
              </a:lnSpc>
              <a:spcBef>
                <a:spcPts val="500"/>
              </a:spcBef>
              <a:spcAft>
                <a:spcPts val="0"/>
              </a:spcAft>
              <a:buClr>
                <a:schemeClr val="dk1"/>
              </a:buClr>
              <a:buSzPts val="1500"/>
              <a:buChar char="•"/>
              <a:defRPr/>
            </a:lvl5pPr>
            <a:lvl6pPr marL="2743200" lvl="5" indent="-323850" algn="l" rtl="0">
              <a:lnSpc>
                <a:spcPct val="90000"/>
              </a:lnSpc>
              <a:spcBef>
                <a:spcPts val="500"/>
              </a:spcBef>
              <a:spcAft>
                <a:spcPts val="0"/>
              </a:spcAft>
              <a:buClr>
                <a:schemeClr val="dk1"/>
              </a:buClr>
              <a:buSzPts val="1500"/>
              <a:buChar char="•"/>
              <a:defRPr/>
            </a:lvl6pPr>
            <a:lvl7pPr marL="3200400" lvl="6" indent="-323850" algn="l" rtl="0">
              <a:lnSpc>
                <a:spcPct val="90000"/>
              </a:lnSpc>
              <a:spcBef>
                <a:spcPts val="500"/>
              </a:spcBef>
              <a:spcAft>
                <a:spcPts val="0"/>
              </a:spcAft>
              <a:buClr>
                <a:schemeClr val="dk1"/>
              </a:buClr>
              <a:buSzPts val="1500"/>
              <a:buChar char="•"/>
              <a:defRPr/>
            </a:lvl7pPr>
            <a:lvl8pPr marL="3657600" lvl="7" indent="-323850" algn="l" rtl="0">
              <a:lnSpc>
                <a:spcPct val="90000"/>
              </a:lnSpc>
              <a:spcBef>
                <a:spcPts val="500"/>
              </a:spcBef>
              <a:spcAft>
                <a:spcPts val="0"/>
              </a:spcAft>
              <a:buClr>
                <a:schemeClr val="dk1"/>
              </a:buClr>
              <a:buSzPts val="1500"/>
              <a:buChar char="•"/>
              <a:defRPr/>
            </a:lvl8pPr>
            <a:lvl9pPr marL="4114800" lvl="8" indent="-323850" algn="l" rtl="0">
              <a:lnSpc>
                <a:spcPct val="90000"/>
              </a:lnSpc>
              <a:spcBef>
                <a:spcPts val="500"/>
              </a:spcBef>
              <a:spcAft>
                <a:spcPts val="0"/>
              </a:spcAft>
              <a:buClr>
                <a:schemeClr val="dk1"/>
              </a:buClr>
              <a:buSzPts val="1500"/>
              <a:buChar char="•"/>
              <a:defRPr/>
            </a:lvl9pPr>
          </a:lstStyle>
          <a:p>
            <a:endParaRPr/>
          </a:p>
        </p:txBody>
      </p:sp>
      <p:sp>
        <p:nvSpPr>
          <p:cNvPr id="504" name="Google Shape;504;g27c7b5c71df_0_1191"/>
          <p:cNvSpPr txBox="1">
            <a:spLocks noGrp="1"/>
          </p:cNvSpPr>
          <p:nvPr>
            <p:ph type="dt" idx="10"/>
          </p:nvPr>
        </p:nvSpPr>
        <p:spPr>
          <a:xfrm>
            <a:off x="838200" y="6356351"/>
            <a:ext cx="2743200" cy="3651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9pPr>
          </a:lstStyle>
          <a:p>
            <a:endParaRPr/>
          </a:p>
        </p:txBody>
      </p:sp>
      <p:sp>
        <p:nvSpPr>
          <p:cNvPr id="505" name="Google Shape;505;g27c7b5c71df_0_1191"/>
          <p:cNvSpPr txBox="1">
            <a:spLocks noGrp="1"/>
          </p:cNvSpPr>
          <p:nvPr>
            <p:ph type="ftr" idx="11"/>
          </p:nvPr>
        </p:nvSpPr>
        <p:spPr>
          <a:xfrm>
            <a:off x="4038600" y="6356351"/>
            <a:ext cx="4114800" cy="3651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500" b="0" i="0" u="none" strike="noStrike" cap="none">
                <a:solidFill>
                  <a:srgbClr val="000000"/>
                </a:solidFill>
                <a:latin typeface="Arial"/>
                <a:ea typeface="Arial"/>
                <a:cs typeface="Arial"/>
                <a:sym typeface="Arial"/>
              </a:defRPr>
            </a:lvl9pPr>
          </a:lstStyle>
          <a:p>
            <a:endParaRPr/>
          </a:p>
        </p:txBody>
      </p:sp>
      <p:sp>
        <p:nvSpPr>
          <p:cNvPr id="506" name="Google Shape;506;g27c7b5c71df_0_1191"/>
          <p:cNvSpPr txBox="1">
            <a:spLocks noGrp="1"/>
          </p:cNvSpPr>
          <p:nvPr>
            <p:ph type="sldNum" idx="12"/>
          </p:nvPr>
        </p:nvSpPr>
        <p:spPr>
          <a:xfrm>
            <a:off x="8610600" y="6356351"/>
            <a:ext cx="2743200" cy="3651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507" name="Google Shape;507;g27c7b5c71df_0_1191"/>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4"/>
        <p:cNvGrpSpPr/>
        <p:nvPr/>
      </p:nvGrpSpPr>
      <p:grpSpPr>
        <a:xfrm>
          <a:off x="0" y="0"/>
          <a:ext cx="0" cy="0"/>
          <a:chOff x="0" y="0"/>
          <a:chExt cx="0" cy="0"/>
        </a:xfrm>
      </p:grpSpPr>
      <p:sp>
        <p:nvSpPr>
          <p:cNvPr id="515" name="Google Shape;515;g27c7b5c71df_0_16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16" name="Google Shape;516;g27c7b5c71df_0_16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517" name="Google Shape;517;g27c7b5c71df_0_1622"/>
          <p:cNvSpPr txBox="1">
            <a:spLocks noGrp="1"/>
          </p:cNvSpPr>
          <p:nvPr>
            <p:ph type="body" idx="2"/>
          </p:nvPr>
        </p:nvSpPr>
        <p:spPr>
          <a:xfrm>
            <a:off x="839788" y="2505075"/>
            <a:ext cx="51579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18" name="Google Shape;518;g27c7b5c71df_0_16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1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900"/>
              <a:buNone/>
              <a:defRPr sz="19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519" name="Google Shape;519;g27c7b5c71df_0_1622"/>
          <p:cNvSpPr txBox="1">
            <a:spLocks noGrp="1"/>
          </p:cNvSpPr>
          <p:nvPr>
            <p:ph type="body" idx="4"/>
          </p:nvPr>
        </p:nvSpPr>
        <p:spPr>
          <a:xfrm>
            <a:off x="6172200" y="2505075"/>
            <a:ext cx="5183100" cy="36849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20" name="Google Shape;520;g27c7b5c71df_0_16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21" name="Google Shape;521;g27c7b5c71df_0_16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22" name="Google Shape;522;g27c7b5c71df_0_16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23"/>
        <p:cNvGrpSpPr/>
        <p:nvPr/>
      </p:nvGrpSpPr>
      <p:grpSpPr>
        <a:xfrm>
          <a:off x="0" y="0"/>
          <a:ext cx="0" cy="0"/>
          <a:chOff x="0" y="0"/>
          <a:chExt cx="0" cy="0"/>
        </a:xfrm>
      </p:grpSpPr>
      <p:sp>
        <p:nvSpPr>
          <p:cNvPr id="524" name="Google Shape;524;g27c7b5c71df_0_16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25" name="Google Shape;525;g27c7b5c71df_0_16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26" name="Google Shape;526;g27c7b5c71df_0_16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27" name="Google Shape;527;g27c7b5c71df_0_16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28" name="Google Shape;528;g27c7b5c71df_0_16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29"/>
        <p:cNvGrpSpPr/>
        <p:nvPr/>
      </p:nvGrpSpPr>
      <p:grpSpPr>
        <a:xfrm>
          <a:off x="0" y="0"/>
          <a:ext cx="0" cy="0"/>
          <a:chOff x="0" y="0"/>
          <a:chExt cx="0" cy="0"/>
        </a:xfrm>
      </p:grpSpPr>
      <p:sp>
        <p:nvSpPr>
          <p:cNvPr id="530" name="Google Shape;530;g27c7b5c71df_0_16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31" name="Google Shape;531;g27c7b5c71df_0_163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32" name="Google Shape;532;g27c7b5c71df_0_163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33" name="Google Shape;533;g27c7b5c71df_0_16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34" name="Google Shape;534;g27c7b5c71df_0_16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35" name="Google Shape;535;g27c7b5c71df_0_16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36"/>
        <p:cNvGrpSpPr/>
        <p:nvPr/>
      </p:nvGrpSpPr>
      <p:grpSpPr>
        <a:xfrm>
          <a:off x="0" y="0"/>
          <a:ext cx="0" cy="0"/>
          <a:chOff x="0" y="0"/>
          <a:chExt cx="0" cy="0"/>
        </a:xfrm>
      </p:grpSpPr>
      <p:sp>
        <p:nvSpPr>
          <p:cNvPr id="537" name="Google Shape;537;g27c7b5c71df_0_16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38" name="Google Shape;538;g27c7b5c71df_0_16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539" name="Google Shape;539;g27c7b5c71df_0_16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40" name="Google Shape;540;g27c7b5c71df_0_16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41" name="Google Shape;541;g27c7b5c71df_0_16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42"/>
        <p:cNvGrpSpPr/>
        <p:nvPr/>
      </p:nvGrpSpPr>
      <p:grpSpPr>
        <a:xfrm>
          <a:off x="0" y="0"/>
          <a:ext cx="0" cy="0"/>
          <a:chOff x="0" y="0"/>
          <a:chExt cx="0" cy="0"/>
        </a:xfrm>
      </p:grpSpPr>
      <p:sp>
        <p:nvSpPr>
          <p:cNvPr id="543" name="Google Shape;543;g27c7b5c71df_0_165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44" name="Google Shape;544;g27c7b5c71df_0_165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900"/>
              <a:buNone/>
              <a:defRPr sz="19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45" name="Google Shape;545;g27c7b5c71df_0_16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46" name="Google Shape;546;g27c7b5c71df_0_16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47" name="Google Shape;547;g27c7b5c71df_0_16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6"/>
        <p:cNvGrpSpPr/>
        <p:nvPr/>
      </p:nvGrpSpPr>
      <p:grpSpPr>
        <a:xfrm>
          <a:off x="0" y="0"/>
          <a:ext cx="0" cy="0"/>
          <a:chOff x="0" y="0"/>
          <a:chExt cx="0" cy="0"/>
        </a:xfrm>
      </p:grpSpPr>
      <p:sp>
        <p:nvSpPr>
          <p:cNvPr id="57" name="Google Shape;57;p6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6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9" name="Google Shape;59;p66"/>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0" name="Google Shape;60;p66"/>
          <p:cNvCxnSpPr/>
          <p:nvPr/>
        </p:nvCxnSpPr>
        <p:spPr>
          <a:xfrm>
            <a:off x="831850" y="4589463"/>
            <a:ext cx="1136015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8"/>
        <p:cNvGrpSpPr/>
        <p:nvPr/>
      </p:nvGrpSpPr>
      <p:grpSpPr>
        <a:xfrm>
          <a:off x="0" y="0"/>
          <a:ext cx="0" cy="0"/>
          <a:chOff x="0" y="0"/>
          <a:chExt cx="0" cy="0"/>
        </a:xfrm>
      </p:grpSpPr>
      <p:sp>
        <p:nvSpPr>
          <p:cNvPr id="549" name="Google Shape;549;g27c7b5c71df_0_165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50" name="Google Shape;550;g27c7b5c71df_0_165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51" name="Google Shape;551;g27c7b5c71df_0_165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52" name="Google Shape;552;g27c7b5c71df_0_165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3"/>
        <p:cNvGrpSpPr/>
        <p:nvPr/>
      </p:nvGrpSpPr>
      <p:grpSpPr>
        <a:xfrm>
          <a:off x="0" y="0"/>
          <a:ext cx="0" cy="0"/>
          <a:chOff x="0" y="0"/>
          <a:chExt cx="0" cy="0"/>
        </a:xfrm>
      </p:grpSpPr>
      <p:sp>
        <p:nvSpPr>
          <p:cNvPr id="554" name="Google Shape;554;g27c7b5c71df_0_166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55" name="Google Shape;555;g27c7b5c71df_0_166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56" name="Google Shape;556;g27c7b5c71df_0_166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7"/>
        <p:cNvGrpSpPr/>
        <p:nvPr/>
      </p:nvGrpSpPr>
      <p:grpSpPr>
        <a:xfrm>
          <a:off x="0" y="0"/>
          <a:ext cx="0" cy="0"/>
          <a:chOff x="0" y="0"/>
          <a:chExt cx="0" cy="0"/>
        </a:xfrm>
      </p:grpSpPr>
      <p:sp>
        <p:nvSpPr>
          <p:cNvPr id="558" name="Google Shape;558;g27c7b5c71df_0_166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59" name="Google Shape;559;g27c7b5c71df_0_166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1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560" name="Google Shape;560;g27c7b5c71df_0_166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561" name="Google Shape;561;g27c7b5c71df_0_166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62" name="Google Shape;562;g27c7b5c71df_0_166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63" name="Google Shape;563;g27c7b5c71df_0_166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64"/>
        <p:cNvGrpSpPr/>
        <p:nvPr/>
      </p:nvGrpSpPr>
      <p:grpSpPr>
        <a:xfrm>
          <a:off x="0" y="0"/>
          <a:ext cx="0" cy="0"/>
          <a:chOff x="0" y="0"/>
          <a:chExt cx="0" cy="0"/>
        </a:xfrm>
      </p:grpSpPr>
      <p:sp>
        <p:nvSpPr>
          <p:cNvPr id="565" name="Google Shape;565;g27c7b5c71df_0_167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66" name="Google Shape;566;g27c7b5c71df_0_1672"/>
          <p:cNvSpPr>
            <a:spLocks noGrp="1"/>
          </p:cNvSpPr>
          <p:nvPr>
            <p:ph type="pic" idx="2"/>
          </p:nvPr>
        </p:nvSpPr>
        <p:spPr>
          <a:xfrm>
            <a:off x="5183188" y="987425"/>
            <a:ext cx="6172500" cy="4873500"/>
          </a:xfrm>
          <a:prstGeom prst="rect">
            <a:avLst/>
          </a:prstGeom>
          <a:noFill/>
          <a:ln>
            <a:noFill/>
          </a:ln>
        </p:spPr>
      </p:sp>
      <p:sp>
        <p:nvSpPr>
          <p:cNvPr id="567" name="Google Shape;567;g27c7b5c71df_0_167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568" name="Google Shape;568;g27c7b5c71df_0_167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69" name="Google Shape;569;g27c7b5c71df_0_167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70" name="Google Shape;570;g27c7b5c71df_0_167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71"/>
        <p:cNvGrpSpPr/>
        <p:nvPr/>
      </p:nvGrpSpPr>
      <p:grpSpPr>
        <a:xfrm>
          <a:off x="0" y="0"/>
          <a:ext cx="0" cy="0"/>
          <a:chOff x="0" y="0"/>
          <a:chExt cx="0" cy="0"/>
        </a:xfrm>
      </p:grpSpPr>
      <p:sp>
        <p:nvSpPr>
          <p:cNvPr id="572" name="Google Shape;572;g27c7b5c71df_0_167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73" name="Google Shape;573;g27c7b5c71df_0_1679"/>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74" name="Google Shape;574;g27c7b5c71df_0_167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75" name="Google Shape;575;g27c7b5c71df_0_167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76" name="Google Shape;576;g27c7b5c71df_0_167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577"/>
        <p:cNvGrpSpPr/>
        <p:nvPr/>
      </p:nvGrpSpPr>
      <p:grpSpPr>
        <a:xfrm>
          <a:off x="0" y="0"/>
          <a:ext cx="0" cy="0"/>
          <a:chOff x="0" y="0"/>
          <a:chExt cx="0" cy="0"/>
        </a:xfrm>
      </p:grpSpPr>
      <p:sp>
        <p:nvSpPr>
          <p:cNvPr id="578" name="Google Shape;578;g27c7b5c71df_0_1685"/>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79" name="Google Shape;579;g27c7b5c71df_0_1685"/>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580" name="Google Shape;580;g27c7b5c71df_0_168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81" name="Google Shape;581;g27c7b5c71df_0_168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582" name="Google Shape;582;g27c7b5c71df_0_168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588"/>
        <p:cNvGrpSpPr/>
        <p:nvPr/>
      </p:nvGrpSpPr>
      <p:grpSpPr>
        <a:xfrm>
          <a:off x="0" y="0"/>
          <a:ext cx="0" cy="0"/>
          <a:chOff x="0" y="0"/>
          <a:chExt cx="0" cy="0"/>
        </a:xfrm>
      </p:grpSpPr>
      <p:pic>
        <p:nvPicPr>
          <p:cNvPr id="589" name="Google Shape;589;g27c7b5c71df_0_1848"/>
          <p:cNvPicPr preferRelativeResize="0"/>
          <p:nvPr/>
        </p:nvPicPr>
        <p:blipFill rotWithShape="1">
          <a:blip r:embed="rId2">
            <a:alphaModFix/>
          </a:blip>
          <a:srcRect l="2169" r="1407"/>
          <a:stretch/>
        </p:blipFill>
        <p:spPr>
          <a:xfrm>
            <a:off x="0" y="-314075"/>
            <a:ext cx="12192000" cy="7486150"/>
          </a:xfrm>
          <a:prstGeom prst="rect">
            <a:avLst/>
          </a:prstGeom>
          <a:noFill/>
          <a:ln>
            <a:noFill/>
          </a:ln>
        </p:spPr>
      </p:pic>
      <p:sp>
        <p:nvSpPr>
          <p:cNvPr id="590" name="Google Shape;590;g27c7b5c71df_0_1848"/>
          <p:cNvSpPr/>
          <p:nvPr/>
        </p:nvSpPr>
        <p:spPr>
          <a:xfrm>
            <a:off x="0" y="1705295"/>
            <a:ext cx="12192000" cy="4268700"/>
          </a:xfrm>
          <a:prstGeom prst="rect">
            <a:avLst/>
          </a:prstGeom>
          <a:solidFill>
            <a:schemeClr val="lt1">
              <a:alpha val="7176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pic>
        <p:nvPicPr>
          <p:cNvPr id="591" name="Google Shape;591;g27c7b5c71df_0_1848"/>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592" name="Google Shape;592;g27c7b5c71df_0_1848"/>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593" name="Google Shape;593;g27c7b5c71df_0_1848"/>
          <p:cNvSpPr/>
          <p:nvPr/>
        </p:nvSpPr>
        <p:spPr>
          <a:xfrm>
            <a:off x="-612" y="1806530"/>
            <a:ext cx="121923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594" name="Google Shape;594;g27c7b5c71df_0_1848"/>
          <p:cNvSpPr txBox="1">
            <a:spLocks noGrp="1"/>
          </p:cNvSpPr>
          <p:nvPr>
            <p:ph type="ctrTitle"/>
          </p:nvPr>
        </p:nvSpPr>
        <p:spPr>
          <a:xfrm>
            <a:off x="1523694" y="2645487"/>
            <a:ext cx="9144000" cy="13389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000"/>
              <a:buFont typeface="Calibri"/>
              <a:buNone/>
              <a:defRPr sz="4000">
                <a:solidFill>
                  <a:schemeClr val="dk1"/>
                </a:solidFil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595" name="Google Shape;595;g27c7b5c71df_0_1848"/>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596" name="Google Shape;596;g27c7b5c71df_0_1848"/>
          <p:cNvSpPr txBox="1">
            <a:spLocks noGrp="1"/>
          </p:cNvSpPr>
          <p:nvPr>
            <p:ph type="body" idx="2"/>
          </p:nvPr>
        </p:nvSpPr>
        <p:spPr>
          <a:xfrm>
            <a:off x="1524000" y="4777462"/>
            <a:ext cx="9144000" cy="366900"/>
          </a:xfrm>
          <a:prstGeom prst="rect">
            <a:avLst/>
          </a:prstGeom>
          <a:noFill/>
          <a:ln>
            <a:noFill/>
          </a:ln>
        </p:spPr>
        <p:txBody>
          <a:bodyPr spcFirstLastPara="1" wrap="square" lIns="91425" tIns="45700" rIns="91425" bIns="45700" anchor="t" anchorCtr="0">
            <a:normAutofit/>
          </a:bodyPr>
          <a:lstStyle>
            <a:lvl1pPr marL="457200" lvl="0" indent="-228600" algn="ctr" rtl="0">
              <a:lnSpc>
                <a:spcPct val="90000"/>
              </a:lnSpc>
              <a:spcBef>
                <a:spcPts val="1100"/>
              </a:spcBef>
              <a:spcAft>
                <a:spcPts val="0"/>
              </a:spcAft>
              <a:buClr>
                <a:srgbClr val="C40E3E"/>
              </a:buClr>
              <a:buSzPts val="2400"/>
              <a:buNone/>
              <a:defRPr sz="2400">
                <a:solidFill>
                  <a:srgbClr val="C40E3E"/>
                </a:solidFill>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pic>
        <p:nvPicPr>
          <p:cNvPr id="597" name="Google Shape;597;g27c7b5c71df_0_1848"/>
          <p:cNvPicPr preferRelativeResize="0"/>
          <p:nvPr/>
        </p:nvPicPr>
        <p:blipFill rotWithShape="1">
          <a:blip r:embed="rId5">
            <a:alphaModFix/>
          </a:blip>
          <a:srcRect/>
          <a:stretch/>
        </p:blipFill>
        <p:spPr>
          <a:xfrm>
            <a:off x="5277076" y="266296"/>
            <a:ext cx="1636624" cy="1321650"/>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598"/>
        <p:cNvGrpSpPr/>
        <p:nvPr/>
      </p:nvGrpSpPr>
      <p:grpSpPr>
        <a:xfrm>
          <a:off x="0" y="0"/>
          <a:ext cx="0" cy="0"/>
          <a:chOff x="0" y="0"/>
          <a:chExt cx="0" cy="0"/>
        </a:xfrm>
      </p:grpSpPr>
      <p:sp>
        <p:nvSpPr>
          <p:cNvPr id="599" name="Google Shape;599;g27c7b5c71df_0_1858"/>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4400"/>
              <a:buFont typeface="Calibri"/>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00" name="Google Shape;600;g27c7b5c71df_0_1858"/>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Clr>
                <a:srgbClr val="262626"/>
              </a:buClr>
              <a:buSzPts val="2800"/>
              <a:buChar char="•"/>
              <a:defRPr sz="2800">
                <a:solidFill>
                  <a:srgbClr val="262626"/>
                </a:solidFill>
              </a:defRPr>
            </a:lvl1pPr>
            <a:lvl2pPr marL="914400" lvl="1" indent="-381000" algn="l" rtl="0">
              <a:lnSpc>
                <a:spcPct val="90000"/>
              </a:lnSpc>
              <a:spcBef>
                <a:spcPts val="500"/>
              </a:spcBef>
              <a:spcAft>
                <a:spcPts val="0"/>
              </a:spcAft>
              <a:buClr>
                <a:srgbClr val="262626"/>
              </a:buClr>
              <a:buSzPts val="2400"/>
              <a:buChar char="•"/>
              <a:defRPr sz="2400">
                <a:solidFill>
                  <a:srgbClr val="262626"/>
                </a:solidFill>
              </a:defRPr>
            </a:lvl2pPr>
            <a:lvl3pPr marL="1371600" lvl="2" indent="-381000" algn="l" rtl="0">
              <a:lnSpc>
                <a:spcPct val="90000"/>
              </a:lnSpc>
              <a:spcBef>
                <a:spcPts val="500"/>
              </a:spcBef>
              <a:spcAft>
                <a:spcPts val="0"/>
              </a:spcAft>
              <a:buClr>
                <a:srgbClr val="262626"/>
              </a:buClr>
              <a:buSzPts val="2400"/>
              <a:buChar char="•"/>
              <a:defRPr sz="2400">
                <a:solidFill>
                  <a:srgbClr val="262626"/>
                </a:solidFill>
              </a:defRPr>
            </a:lvl3pPr>
            <a:lvl4pPr marL="1828800" lvl="3" indent="-381000" algn="l" rtl="0">
              <a:lnSpc>
                <a:spcPct val="90000"/>
              </a:lnSpc>
              <a:spcBef>
                <a:spcPts val="500"/>
              </a:spcBef>
              <a:spcAft>
                <a:spcPts val="0"/>
              </a:spcAft>
              <a:buClr>
                <a:srgbClr val="262626"/>
              </a:buClr>
              <a:buSzPts val="2400"/>
              <a:buChar char="•"/>
              <a:defRPr sz="2400">
                <a:solidFill>
                  <a:srgbClr val="262626"/>
                </a:solidFill>
              </a:defRPr>
            </a:lvl4pPr>
            <a:lvl5pPr marL="2286000" lvl="4" indent="-381000" algn="l" rtl="0">
              <a:lnSpc>
                <a:spcPct val="90000"/>
              </a:lnSpc>
              <a:spcBef>
                <a:spcPts val="500"/>
              </a:spcBef>
              <a:spcAft>
                <a:spcPts val="0"/>
              </a:spcAft>
              <a:buClr>
                <a:srgbClr val="262626"/>
              </a:buClr>
              <a:buSzPts val="2400"/>
              <a:buChar char="•"/>
              <a:defRPr sz="2400">
                <a:solidFill>
                  <a:srgbClr val="262626"/>
                </a:solidFill>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01" name="Google Shape;601;g27c7b5c71df_0_1858"/>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02" name="Google Shape;602;g27c7b5c71df_0_1858"/>
          <p:cNvSpPr txBox="1">
            <a:spLocks noGrp="1"/>
          </p:cNvSpPr>
          <p:nvPr>
            <p:ph type="body" idx="2"/>
          </p:nvPr>
        </p:nvSpPr>
        <p:spPr>
          <a:xfrm>
            <a:off x="884583" y="362022"/>
            <a:ext cx="104691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rgbClr val="7F7F7F"/>
              </a:buClr>
              <a:buSzPts val="2300"/>
              <a:buNone/>
              <a:defRPr sz="2300" i="1">
                <a:solidFill>
                  <a:srgbClr val="7F7F7F"/>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603" name="Google Shape;603;g27c7b5c71df_0_1858"/>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604"/>
        <p:cNvGrpSpPr/>
        <p:nvPr/>
      </p:nvGrpSpPr>
      <p:grpSpPr>
        <a:xfrm>
          <a:off x="0" y="0"/>
          <a:ext cx="0" cy="0"/>
          <a:chOff x="0" y="0"/>
          <a:chExt cx="0" cy="0"/>
        </a:xfrm>
      </p:grpSpPr>
      <p:sp>
        <p:nvSpPr>
          <p:cNvPr id="605" name="Google Shape;605;g27c7b5c71df_0_1864"/>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06" name="Google Shape;606;g27c7b5c71df_0_1864"/>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Clr>
                <a:schemeClr val="dk1"/>
              </a:buClr>
              <a:buSzPts val="5500"/>
              <a:buNone/>
              <a:defRPr sz="5500" b="1">
                <a:latin typeface="Calibri"/>
                <a:ea typeface="Calibri"/>
                <a:cs typeface="Calibri"/>
                <a:sym typeface="Calibri"/>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cxnSp>
        <p:nvCxnSpPr>
          <p:cNvPr id="607" name="Google Shape;607;g27c7b5c71df_0_1864"/>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8"/>
        <p:cNvGrpSpPr/>
        <p:nvPr/>
      </p:nvGrpSpPr>
      <p:grpSpPr>
        <a:xfrm>
          <a:off x="0" y="0"/>
          <a:ext cx="0" cy="0"/>
          <a:chOff x="0" y="0"/>
          <a:chExt cx="0" cy="0"/>
        </a:xfrm>
      </p:grpSpPr>
      <p:sp>
        <p:nvSpPr>
          <p:cNvPr id="609" name="Google Shape;609;g27c7b5c71df_0_186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10" name="Google Shape;610;g27c7b5c71df_0_186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11" name="Google Shape;611;g27c7b5c71df_0_1868"/>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Walkin Customizable Layout">
  <p:cSld name="Walkin Customizable Layout">
    <p:spTree>
      <p:nvGrpSpPr>
        <p:cNvPr id="1" name="Shape 61"/>
        <p:cNvGrpSpPr/>
        <p:nvPr/>
      </p:nvGrpSpPr>
      <p:grpSpPr>
        <a:xfrm>
          <a:off x="0" y="0"/>
          <a:ext cx="0" cy="0"/>
          <a:chOff x="0" y="0"/>
          <a:chExt cx="0" cy="0"/>
        </a:xfrm>
      </p:grpSpPr>
      <p:sp>
        <p:nvSpPr>
          <p:cNvPr id="62" name="Google Shape;62;g10f013cc750_0_367"/>
          <p:cNvSpPr txBox="1">
            <a:spLocks noGrp="1"/>
          </p:cNvSpPr>
          <p:nvPr>
            <p:ph type="body" idx="1"/>
          </p:nvPr>
        </p:nvSpPr>
        <p:spPr>
          <a:xfrm>
            <a:off x="-1" y="-5893"/>
            <a:ext cx="11946600" cy="6858000"/>
          </a:xfrm>
          <a:prstGeom prst="rect">
            <a:avLst/>
          </a:prstGeom>
          <a:gradFill>
            <a:gsLst>
              <a:gs pos="0">
                <a:srgbClr val="FFFFFF"/>
              </a:gs>
              <a:gs pos="71000">
                <a:srgbClr val="FFFFFF">
                  <a:alpha val="71764"/>
                </a:srgbClr>
              </a:gs>
              <a:gs pos="100000">
                <a:srgbClr val="FFFFFF">
                  <a:alpha val="0"/>
                </a:srgbClr>
              </a:gs>
            </a:gsLst>
            <a:lin ang="0" scaled="0"/>
          </a:gradFill>
          <a:ln>
            <a:noFill/>
          </a:ln>
        </p:spPr>
        <p:txBody>
          <a:bodyPr spcFirstLastPara="1" wrap="square" lIns="0" tIns="45700" rIns="0" bIns="45700" anchor="ctr" anchorCtr="0">
            <a:noAutofit/>
          </a:bodyPr>
          <a:lstStyle>
            <a:lvl1pPr marL="457200" lvl="0" indent="-355600" algn="l">
              <a:lnSpc>
                <a:spcPct val="95000"/>
              </a:lnSpc>
              <a:spcBef>
                <a:spcPts val="800"/>
              </a:spcBef>
              <a:spcAft>
                <a:spcPts val="0"/>
              </a:spcAft>
              <a:buClr>
                <a:srgbClr val="FFFFFF"/>
              </a:buClr>
              <a:buSzPts val="2000"/>
              <a:buChar char="•"/>
              <a:defRPr sz="2000">
                <a:solidFill>
                  <a:srgbClr val="FFFFFF"/>
                </a:solidFill>
                <a:latin typeface="Arial"/>
                <a:ea typeface="Arial"/>
                <a:cs typeface="Arial"/>
                <a:sym typeface="Aria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63" name="Google Shape;63;g10f013cc750_0_367"/>
          <p:cNvSpPr txBox="1">
            <a:spLocks noGrp="1"/>
          </p:cNvSpPr>
          <p:nvPr>
            <p:ph type="ctrTitle"/>
          </p:nvPr>
        </p:nvSpPr>
        <p:spPr>
          <a:xfrm>
            <a:off x="495301" y="1104900"/>
            <a:ext cx="7440300" cy="27357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4800"/>
              <a:buFont typeface="Arial"/>
              <a:buNone/>
              <a:defRPr sz="4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g10f013cc750_0_367"/>
          <p:cNvSpPr txBox="1">
            <a:spLocks noGrp="1"/>
          </p:cNvSpPr>
          <p:nvPr>
            <p:ph type="subTitle" idx="2"/>
          </p:nvPr>
        </p:nvSpPr>
        <p:spPr>
          <a:xfrm>
            <a:off x="495301" y="3924300"/>
            <a:ext cx="7440300" cy="974400"/>
          </a:xfrm>
          <a:prstGeom prst="rect">
            <a:avLst/>
          </a:prstGeom>
          <a:noFill/>
          <a:ln>
            <a:noFill/>
          </a:ln>
        </p:spPr>
        <p:txBody>
          <a:bodyPr spcFirstLastPara="1" wrap="square" lIns="0" tIns="0" rIns="0" bIns="0" anchor="t" anchorCtr="0">
            <a:noAutofit/>
          </a:bodyPr>
          <a:lstStyle>
            <a:lvl1pPr lvl="0" algn="l">
              <a:lnSpc>
                <a:spcPct val="95000"/>
              </a:lnSpc>
              <a:spcBef>
                <a:spcPts val="800"/>
              </a:spcBef>
              <a:spcAft>
                <a:spcPts val="0"/>
              </a:spcAft>
              <a:buClr>
                <a:schemeClr val="dk1"/>
              </a:buClr>
              <a:buSzPts val="2800"/>
              <a:buNone/>
              <a:defRPr sz="28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Clr>
                <a:schemeClr val="dk1"/>
              </a:buClr>
              <a:buSzPts val="1600"/>
              <a:buNone/>
              <a:defRPr sz="1600"/>
            </a:lvl4pPr>
            <a:lvl5pPr lvl="4" algn="ctr">
              <a:lnSpc>
                <a:spcPct val="95000"/>
              </a:lnSpc>
              <a:spcBef>
                <a:spcPts val="600"/>
              </a:spcBef>
              <a:spcAft>
                <a:spcPts val="0"/>
              </a:spcAft>
              <a:buClr>
                <a:schemeClr val="dk1"/>
              </a:buClr>
              <a:buSzPts val="1600"/>
              <a:buNone/>
              <a:defRPr sz="1600"/>
            </a:lvl5pPr>
            <a:lvl6pPr lvl="5" algn="ctr">
              <a:lnSpc>
                <a:spcPct val="95000"/>
              </a:lnSpc>
              <a:spcBef>
                <a:spcPts val="600"/>
              </a:spcBef>
              <a:spcAft>
                <a:spcPts val="0"/>
              </a:spcAft>
              <a:buClr>
                <a:schemeClr val="dk1"/>
              </a:buClr>
              <a:buSzPts val="1600"/>
              <a:buNone/>
              <a:defRPr sz="1600"/>
            </a:lvl6pPr>
            <a:lvl7pPr lvl="6" algn="ctr">
              <a:lnSpc>
                <a:spcPct val="95000"/>
              </a:lnSpc>
              <a:spcBef>
                <a:spcPts val="600"/>
              </a:spcBef>
              <a:spcAft>
                <a:spcPts val="0"/>
              </a:spcAft>
              <a:buClr>
                <a:schemeClr val="dk1"/>
              </a:buClr>
              <a:buSzPts val="1600"/>
              <a:buNone/>
              <a:defRPr sz="1600"/>
            </a:lvl7pPr>
            <a:lvl8pPr lvl="7" algn="ctr">
              <a:lnSpc>
                <a:spcPct val="95000"/>
              </a:lnSpc>
              <a:spcBef>
                <a:spcPts val="600"/>
              </a:spcBef>
              <a:spcAft>
                <a:spcPts val="0"/>
              </a:spcAft>
              <a:buClr>
                <a:schemeClr val="dk1"/>
              </a:buClr>
              <a:buSzPts val="1600"/>
              <a:buNone/>
              <a:defRPr sz="1600"/>
            </a:lvl8pPr>
            <a:lvl9pPr lvl="8" algn="ctr">
              <a:lnSpc>
                <a:spcPct val="95000"/>
              </a:lnSpc>
              <a:spcBef>
                <a:spcPts val="600"/>
              </a:spcBef>
              <a:spcAft>
                <a:spcPts val="600"/>
              </a:spcAft>
              <a:buClr>
                <a:schemeClr val="dk1"/>
              </a:buClr>
              <a:buSzPts val="1600"/>
              <a:buNone/>
              <a:defRPr sz="1600"/>
            </a:lvl9pPr>
          </a:lstStyle>
          <a:p>
            <a:endParaRPr/>
          </a:p>
        </p:txBody>
      </p:sp>
      <p:sp>
        <p:nvSpPr>
          <p:cNvPr id="65" name="Google Shape;65;g10f013cc750_0_367"/>
          <p:cNvSpPr txBox="1">
            <a:spLocks noGrp="1"/>
          </p:cNvSpPr>
          <p:nvPr>
            <p:ph type="body" idx="3"/>
          </p:nvPr>
        </p:nvSpPr>
        <p:spPr>
          <a:xfrm>
            <a:off x="495300" y="4990648"/>
            <a:ext cx="7440000" cy="702600"/>
          </a:xfrm>
          <a:prstGeom prst="rect">
            <a:avLst/>
          </a:prstGeom>
          <a:noFill/>
          <a:ln>
            <a:noFill/>
          </a:ln>
        </p:spPr>
        <p:txBody>
          <a:bodyPr spcFirstLastPara="1" wrap="square" lIns="0" tIns="0" rIns="0" bIns="0" anchor="t" anchorCtr="0">
            <a:noAutofit/>
          </a:bodyPr>
          <a:lstStyle>
            <a:lvl1pPr marL="457200" lvl="0" indent="-368300" algn="l">
              <a:lnSpc>
                <a:spcPct val="95000"/>
              </a:lnSpc>
              <a:spcBef>
                <a:spcPts val="800"/>
              </a:spcBef>
              <a:spcAft>
                <a:spcPts val="0"/>
              </a:spcAft>
              <a:buClr>
                <a:schemeClr val="dk1"/>
              </a:buClr>
              <a:buSzPts val="2200"/>
              <a:buChar char="•"/>
              <a:defRPr>
                <a:solidFill>
                  <a:schemeClr val="dk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66" name="Google Shape;66;g10f013cc750_0_367"/>
          <p:cNvSpPr/>
          <p:nvPr/>
        </p:nvSpPr>
        <p:spPr>
          <a:xfrm>
            <a:off x="14109865" y="-5893"/>
            <a:ext cx="2184300" cy="6858000"/>
          </a:xfrm>
          <a:prstGeom prst="rect">
            <a:avLst/>
          </a:prstGeom>
          <a:solidFill>
            <a:schemeClr val="accent3"/>
          </a:solidFill>
          <a:ln w="12700" cap="flat" cmpd="sng">
            <a:solidFill>
              <a:srgbClr val="A9561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For Image / Photography options. navigate to https://hub.uhg.com/sites/hub/Optum/Resources/Brand/Documents/Photo%20Library%20Overview_June2017.docx</a:t>
            </a:r>
            <a:endParaRPr sz="1400" b="0" i="0" u="none" strike="noStrike" cap="none">
              <a:solidFill>
                <a:srgbClr val="000000"/>
              </a:solidFill>
              <a:latin typeface="Arial"/>
              <a:ea typeface="Arial"/>
              <a:cs typeface="Arial"/>
              <a:sym typeface="Arial"/>
            </a:endParaRPr>
          </a:p>
        </p:txBody>
      </p:sp>
      <p:pic>
        <p:nvPicPr>
          <p:cNvPr id="67" name="Google Shape;67;g10f013cc750_0_367" descr="C:\Users\cbarthol\Desktop\Charlotte Work\Tools\PPT\Empower\Logo EMFs\OPTUM_®_4c.emf"/>
          <p:cNvPicPr preferRelativeResize="0"/>
          <p:nvPr/>
        </p:nvPicPr>
        <p:blipFill rotWithShape="1">
          <a:blip r:embed="rId2">
            <a:alphaModFix/>
          </a:blip>
          <a:srcRect/>
          <a:stretch/>
        </p:blipFill>
        <p:spPr>
          <a:xfrm>
            <a:off x="583916" y="5843363"/>
            <a:ext cx="2092117" cy="630936"/>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612"/>
        <p:cNvGrpSpPr/>
        <p:nvPr/>
      </p:nvGrpSpPr>
      <p:grpSpPr>
        <a:xfrm>
          <a:off x="0" y="0"/>
          <a:ext cx="0" cy="0"/>
          <a:chOff x="0" y="0"/>
          <a:chExt cx="0" cy="0"/>
        </a:xfrm>
      </p:grpSpPr>
      <p:sp>
        <p:nvSpPr>
          <p:cNvPr id="613" name="Google Shape;613;g27c7b5c71df_0_187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sz="44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14" name="Google Shape;614;g27c7b5c71df_0_187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sz="2800">
                <a:solidFill>
                  <a:srgbClr val="262626"/>
                </a:solidFill>
              </a:defRPr>
            </a:lvl1pPr>
            <a:lvl2pPr marL="914400" lvl="1" indent="-381000" algn="l" rtl="0">
              <a:lnSpc>
                <a:spcPct val="90000"/>
              </a:lnSpc>
              <a:spcBef>
                <a:spcPts val="500"/>
              </a:spcBef>
              <a:spcAft>
                <a:spcPts val="0"/>
              </a:spcAft>
              <a:buSzPts val="2400"/>
              <a:buChar char="•"/>
              <a:defRPr sz="2400">
                <a:solidFill>
                  <a:srgbClr val="262626"/>
                </a:solidFill>
              </a:defRPr>
            </a:lvl2pPr>
            <a:lvl3pPr marL="1371600" lvl="2" indent="-355600" algn="l" rtl="0">
              <a:lnSpc>
                <a:spcPct val="90000"/>
              </a:lnSpc>
              <a:spcBef>
                <a:spcPts val="500"/>
              </a:spcBef>
              <a:spcAft>
                <a:spcPts val="0"/>
              </a:spcAft>
              <a:buSzPts val="2000"/>
              <a:buChar char="•"/>
              <a:defRPr sz="2400">
                <a:solidFill>
                  <a:srgbClr val="262626"/>
                </a:solidFill>
              </a:defRPr>
            </a:lvl3pPr>
            <a:lvl4pPr marL="1828800" lvl="3" indent="-349250" algn="l" rtl="0">
              <a:lnSpc>
                <a:spcPct val="90000"/>
              </a:lnSpc>
              <a:spcBef>
                <a:spcPts val="500"/>
              </a:spcBef>
              <a:spcAft>
                <a:spcPts val="0"/>
              </a:spcAft>
              <a:buSzPts val="1900"/>
              <a:buChar char="•"/>
              <a:defRPr sz="2400">
                <a:solidFill>
                  <a:srgbClr val="262626"/>
                </a:solidFill>
              </a:defRPr>
            </a:lvl4pPr>
            <a:lvl5pPr marL="2286000" lvl="4" indent="-349250" algn="l" rtl="0">
              <a:lnSpc>
                <a:spcPct val="90000"/>
              </a:lnSpc>
              <a:spcBef>
                <a:spcPts val="500"/>
              </a:spcBef>
              <a:spcAft>
                <a:spcPts val="0"/>
              </a:spcAft>
              <a:buSzPts val="1900"/>
              <a:buChar char="•"/>
              <a:defRPr sz="2400">
                <a:solidFill>
                  <a:srgbClr val="262626"/>
                </a:solidFill>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15" name="Google Shape;615;g27c7b5c71df_0_187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9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16" name="Google Shape;616;g27c7b5c71df_0_1872"/>
          <p:cNvSpPr txBox="1">
            <a:spLocks noGrp="1"/>
          </p:cNvSpPr>
          <p:nvPr>
            <p:ph type="body" idx="2"/>
          </p:nvPr>
        </p:nvSpPr>
        <p:spPr>
          <a:xfrm>
            <a:off x="884583" y="362022"/>
            <a:ext cx="10469100" cy="3441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100"/>
              </a:spcBef>
              <a:spcAft>
                <a:spcPts val="0"/>
              </a:spcAft>
              <a:buSzPts val="2800"/>
              <a:buNone/>
              <a:defRPr sz="2300" i="1">
                <a:solidFill>
                  <a:srgbClr val="7F7F7F"/>
                </a:solidFill>
                <a:latin typeface="Calibri"/>
                <a:ea typeface="Calibri"/>
                <a:cs typeface="Calibri"/>
                <a:sym typeface="Calibri"/>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cxnSp>
        <p:nvCxnSpPr>
          <p:cNvPr id="617" name="Google Shape;617;g27c7b5c71df_0_187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18"/>
        <p:cNvGrpSpPr/>
        <p:nvPr/>
      </p:nvGrpSpPr>
      <p:grpSpPr>
        <a:xfrm>
          <a:off x="0" y="0"/>
          <a:ext cx="0" cy="0"/>
          <a:chOff x="0" y="0"/>
          <a:chExt cx="0" cy="0"/>
        </a:xfrm>
      </p:grpSpPr>
      <p:sp>
        <p:nvSpPr>
          <p:cNvPr id="619" name="Google Shape;619;g27c7b5c71df_0_187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20" name="Google Shape;620;g27c7b5c71df_0_1878"/>
          <p:cNvSpPr txBox="1">
            <a:spLocks noGrp="1"/>
          </p:cNvSpPr>
          <p:nvPr>
            <p:ph type="body" idx="1"/>
          </p:nvPr>
        </p:nvSpPr>
        <p:spPr>
          <a:xfrm>
            <a:off x="1182758" y="1825625"/>
            <a:ext cx="48369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21" name="Google Shape;621;g27c7b5c71df_0_1878"/>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22" name="Google Shape;622;g27c7b5c71df_0_187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23" name="Google Shape;623;g27c7b5c71df_0_1878"/>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Standard">
  <p:cSld name="1_Standard">
    <p:spTree>
      <p:nvGrpSpPr>
        <p:cNvPr id="1" name="Shape 624"/>
        <p:cNvGrpSpPr/>
        <p:nvPr/>
      </p:nvGrpSpPr>
      <p:grpSpPr>
        <a:xfrm>
          <a:off x="0" y="0"/>
          <a:ext cx="0" cy="0"/>
          <a:chOff x="0" y="0"/>
          <a:chExt cx="0" cy="0"/>
        </a:xfrm>
      </p:grpSpPr>
      <p:sp>
        <p:nvSpPr>
          <p:cNvPr id="625" name="Google Shape;625;g27c7b5c71df_0_188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26" name="Google Shape;626;g27c7b5c71df_0_188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a:solidFill>
                  <a:srgbClr val="262626"/>
                </a:solidFill>
              </a:defRPr>
            </a:lvl1pPr>
            <a:lvl2pPr marL="914400" lvl="1" indent="-381000" algn="l" rtl="0">
              <a:lnSpc>
                <a:spcPct val="90000"/>
              </a:lnSpc>
              <a:spcBef>
                <a:spcPts val="500"/>
              </a:spcBef>
              <a:spcAft>
                <a:spcPts val="0"/>
              </a:spcAft>
              <a:buSzPts val="2400"/>
              <a:buChar char="•"/>
              <a:defRPr>
                <a:solidFill>
                  <a:srgbClr val="262626"/>
                </a:solidFill>
              </a:defRPr>
            </a:lvl2pPr>
            <a:lvl3pPr marL="1371600" lvl="2" indent="-355600" algn="l" rtl="0">
              <a:lnSpc>
                <a:spcPct val="90000"/>
              </a:lnSpc>
              <a:spcBef>
                <a:spcPts val="500"/>
              </a:spcBef>
              <a:spcAft>
                <a:spcPts val="0"/>
              </a:spcAft>
              <a:buSzPts val="2000"/>
              <a:buChar char="•"/>
              <a:defRPr>
                <a:solidFill>
                  <a:srgbClr val="262626"/>
                </a:solidFill>
              </a:defRPr>
            </a:lvl3pPr>
            <a:lvl4pPr marL="1828800" lvl="3" indent="-349250" algn="l" rtl="0">
              <a:lnSpc>
                <a:spcPct val="90000"/>
              </a:lnSpc>
              <a:spcBef>
                <a:spcPts val="500"/>
              </a:spcBef>
              <a:spcAft>
                <a:spcPts val="0"/>
              </a:spcAft>
              <a:buSzPts val="1900"/>
              <a:buChar char="•"/>
              <a:defRPr>
                <a:solidFill>
                  <a:srgbClr val="262626"/>
                </a:solidFill>
              </a:defRPr>
            </a:lvl4pPr>
            <a:lvl5pPr marL="2286000" lvl="4" indent="-349250" algn="l" rtl="0">
              <a:lnSpc>
                <a:spcPct val="90000"/>
              </a:lnSpc>
              <a:spcBef>
                <a:spcPts val="500"/>
              </a:spcBef>
              <a:spcAft>
                <a:spcPts val="0"/>
              </a:spcAft>
              <a:buSzPts val="1900"/>
              <a:buChar char="•"/>
              <a:defRPr>
                <a:solidFill>
                  <a:srgbClr val="262626"/>
                </a:solidFill>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27" name="Google Shape;627;g27c7b5c71df_0_1884"/>
          <p:cNvSpPr txBox="1">
            <a:spLocks noGrp="1"/>
          </p:cNvSpPr>
          <p:nvPr>
            <p:ph type="sldNum" idx="12"/>
          </p:nvPr>
        </p:nvSpPr>
        <p:spPr>
          <a:xfrm>
            <a:off x="770283" y="6152496"/>
            <a:ext cx="6657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6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28" name="Google Shape;628;g27c7b5c71df_0_1884"/>
          <p:cNvSpPr txBox="1">
            <a:spLocks noGrp="1"/>
          </p:cNvSpPr>
          <p:nvPr>
            <p:ph type="body" idx="2"/>
          </p:nvPr>
        </p:nvSpPr>
        <p:spPr>
          <a:xfrm>
            <a:off x="838200" y="365127"/>
            <a:ext cx="10515600" cy="447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SzPts val="2800"/>
              <a:buNone/>
              <a:defRPr sz="2000" i="1">
                <a:solidFill>
                  <a:srgbClr val="7F7F7F"/>
                </a:solidFill>
                <a:latin typeface="Calibri"/>
                <a:ea typeface="Calibri"/>
                <a:cs typeface="Calibri"/>
                <a:sym typeface="Calibri"/>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cxnSp>
        <p:nvCxnSpPr>
          <p:cNvPr id="629" name="Google Shape;629;g27c7b5c71df_0_1884"/>
          <p:cNvCxnSpPr/>
          <p:nvPr/>
        </p:nvCxnSpPr>
        <p:spPr>
          <a:xfrm>
            <a:off x="985381" y="1394181"/>
            <a:ext cx="112065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30"/>
        <p:cNvGrpSpPr/>
        <p:nvPr/>
      </p:nvGrpSpPr>
      <p:grpSpPr>
        <a:xfrm>
          <a:off x="0" y="0"/>
          <a:ext cx="0" cy="0"/>
          <a:chOff x="0" y="0"/>
          <a:chExt cx="0" cy="0"/>
        </a:xfrm>
      </p:grpSpPr>
      <p:sp>
        <p:nvSpPr>
          <p:cNvPr id="631" name="Google Shape;631;g27c7b5c71df_0_1890"/>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32" name="Google Shape;632;g27c7b5c71df_0_189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100"/>
              </a:spcBef>
              <a:spcAft>
                <a:spcPts val="0"/>
              </a:spcAft>
              <a:buSzPts val="2800"/>
              <a:buChar char="•"/>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33" name="Google Shape;633;g27c7b5c71df_0_1890"/>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634" name="Google Shape;634;g27c7b5c71df_0_1890"/>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635" name="Google Shape;635;g27c7b5c71df_0_1890"/>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36"/>
        <p:cNvGrpSpPr/>
        <p:nvPr/>
      </p:nvGrpSpPr>
      <p:grpSpPr>
        <a:xfrm>
          <a:off x="0" y="0"/>
          <a:ext cx="0" cy="0"/>
          <a:chOff x="0" y="0"/>
          <a:chExt cx="0" cy="0"/>
        </a:xfrm>
      </p:grpSpPr>
      <p:sp>
        <p:nvSpPr>
          <p:cNvPr id="637" name="Google Shape;637;g27c7b5c71df_0_189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38" name="Google Shape;638;g27c7b5c71df_0_189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1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639" name="Google Shape;639;g27c7b5c71df_0_1896"/>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640" name="Google Shape;640;g27c7b5c71df_0_1896"/>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41" name="Google Shape;641;g27c7b5c71df_0_1896"/>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42"/>
        <p:cNvGrpSpPr/>
        <p:nvPr/>
      </p:nvGrpSpPr>
      <p:grpSpPr>
        <a:xfrm>
          <a:off x="0" y="0"/>
          <a:ext cx="0" cy="0"/>
          <a:chOff x="0" y="0"/>
          <a:chExt cx="0" cy="0"/>
        </a:xfrm>
      </p:grpSpPr>
      <p:sp>
        <p:nvSpPr>
          <p:cNvPr id="643" name="Google Shape;643;g27c7b5c71df_0_190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44" name="Google Shape;644;g27c7b5c71df_0_1902"/>
          <p:cNvSpPr>
            <a:spLocks noGrp="1"/>
          </p:cNvSpPr>
          <p:nvPr>
            <p:ph type="pic" idx="2"/>
          </p:nvPr>
        </p:nvSpPr>
        <p:spPr>
          <a:xfrm>
            <a:off x="5183188" y="987425"/>
            <a:ext cx="6172500" cy="4873500"/>
          </a:xfrm>
          <a:prstGeom prst="rect">
            <a:avLst/>
          </a:prstGeom>
          <a:noFill/>
          <a:ln>
            <a:noFill/>
          </a:ln>
        </p:spPr>
      </p:sp>
      <p:sp>
        <p:nvSpPr>
          <p:cNvPr id="645" name="Google Shape;645;g27c7b5c71df_0_190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1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500"/>
              <a:buNone/>
              <a:defRPr sz="15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100"/>
              <a:buNone/>
              <a:defRPr sz="1100"/>
            </a:lvl4pPr>
            <a:lvl5pPr marL="2286000" lvl="4" indent="-228600" algn="l" rtl="0">
              <a:lnSpc>
                <a:spcPct val="90000"/>
              </a:lnSpc>
              <a:spcBef>
                <a:spcPts val="500"/>
              </a:spcBef>
              <a:spcAft>
                <a:spcPts val="0"/>
              </a:spcAft>
              <a:buClr>
                <a:schemeClr val="dk1"/>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646" name="Google Shape;646;g27c7b5c71df_0_1902"/>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47" name="Google Shape;647;g27c7b5c71df_0_1902"/>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48"/>
        <p:cNvGrpSpPr/>
        <p:nvPr/>
      </p:nvGrpSpPr>
      <p:grpSpPr>
        <a:xfrm>
          <a:off x="0" y="0"/>
          <a:ext cx="0" cy="0"/>
          <a:chOff x="0" y="0"/>
          <a:chExt cx="0" cy="0"/>
        </a:xfrm>
      </p:grpSpPr>
      <p:sp>
        <p:nvSpPr>
          <p:cNvPr id="649" name="Google Shape;649;g27c7b5c71df_0_190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50" name="Google Shape;650;g27c7b5c71df_0_1908"/>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51" name="Google Shape;651;g27c7b5c71df_0_190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52" name="Google Shape;652;g27c7b5c71df_0_1908"/>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53"/>
        <p:cNvGrpSpPr/>
        <p:nvPr/>
      </p:nvGrpSpPr>
      <p:grpSpPr>
        <a:xfrm>
          <a:off x="0" y="0"/>
          <a:ext cx="0" cy="0"/>
          <a:chOff x="0" y="0"/>
          <a:chExt cx="0" cy="0"/>
        </a:xfrm>
      </p:grpSpPr>
      <p:sp>
        <p:nvSpPr>
          <p:cNvPr id="654" name="Google Shape;654;g27c7b5c71df_0_1913"/>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55" name="Google Shape;655;g27c7b5c71df_0_1913"/>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656" name="Google Shape;656;g27c7b5c71df_0_1913"/>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57" name="Google Shape;657;g27c7b5c71df_0_1913"/>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Walkin Customizable Layout">
  <p:cSld name="Walkin Customizable Layout">
    <p:spTree>
      <p:nvGrpSpPr>
        <p:cNvPr id="1" name="Shape 658"/>
        <p:cNvGrpSpPr/>
        <p:nvPr/>
      </p:nvGrpSpPr>
      <p:grpSpPr>
        <a:xfrm>
          <a:off x="0" y="0"/>
          <a:ext cx="0" cy="0"/>
          <a:chOff x="0" y="0"/>
          <a:chExt cx="0" cy="0"/>
        </a:xfrm>
      </p:grpSpPr>
      <p:sp>
        <p:nvSpPr>
          <p:cNvPr id="659" name="Google Shape;659;g27c7b5c71df_0_1918"/>
          <p:cNvSpPr txBox="1">
            <a:spLocks noGrp="1"/>
          </p:cNvSpPr>
          <p:nvPr>
            <p:ph type="body" idx="1"/>
          </p:nvPr>
        </p:nvSpPr>
        <p:spPr>
          <a:xfrm>
            <a:off x="-1" y="-5893"/>
            <a:ext cx="11946900" cy="6858000"/>
          </a:xfrm>
          <a:prstGeom prst="rect">
            <a:avLst/>
          </a:prstGeom>
          <a:gradFill>
            <a:gsLst>
              <a:gs pos="0">
                <a:srgbClr val="FFFFFF"/>
              </a:gs>
              <a:gs pos="71000">
                <a:srgbClr val="FFFFFF">
                  <a:alpha val="74117"/>
                </a:srgbClr>
              </a:gs>
              <a:gs pos="100000">
                <a:srgbClr val="FFFFFF">
                  <a:alpha val="0"/>
                </a:srgbClr>
              </a:gs>
            </a:gsLst>
            <a:lin ang="0" scaled="0"/>
          </a:gradFill>
          <a:ln>
            <a:noFill/>
          </a:ln>
        </p:spPr>
        <p:txBody>
          <a:bodyPr spcFirstLastPara="1" wrap="square" lIns="0" tIns="45700" rIns="0" bIns="45700" anchor="ctr" anchorCtr="0">
            <a:noAutofit/>
          </a:bodyPr>
          <a:lstStyle>
            <a:lvl1pPr marL="457200" lvl="0" indent="-355600" algn="l" rtl="0">
              <a:lnSpc>
                <a:spcPct val="95000"/>
              </a:lnSpc>
              <a:spcBef>
                <a:spcPts val="800"/>
              </a:spcBef>
              <a:spcAft>
                <a:spcPts val="0"/>
              </a:spcAft>
              <a:buClr>
                <a:srgbClr val="FFFFFF"/>
              </a:buClr>
              <a:buSzPts val="2000"/>
              <a:buChar char="•"/>
              <a:defRPr sz="2000">
                <a:solidFill>
                  <a:srgbClr val="FFFFFF"/>
                </a:solidFill>
                <a:latin typeface="Arial"/>
                <a:ea typeface="Arial"/>
                <a:cs typeface="Arial"/>
                <a:sym typeface="Aria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660" name="Google Shape;660;g27c7b5c71df_0_1918"/>
          <p:cNvSpPr txBox="1">
            <a:spLocks noGrp="1"/>
          </p:cNvSpPr>
          <p:nvPr>
            <p:ph type="ctrTitle"/>
          </p:nvPr>
        </p:nvSpPr>
        <p:spPr>
          <a:xfrm>
            <a:off x="495301" y="1104900"/>
            <a:ext cx="7440300" cy="27357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rgbClr val="55565A"/>
              </a:buClr>
              <a:buSzPts val="4800"/>
              <a:buFont typeface="Arial"/>
              <a:buNone/>
              <a:defRPr sz="48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61" name="Google Shape;661;g27c7b5c71df_0_1918"/>
          <p:cNvSpPr txBox="1">
            <a:spLocks noGrp="1"/>
          </p:cNvSpPr>
          <p:nvPr>
            <p:ph type="subTitle" idx="2"/>
          </p:nvPr>
        </p:nvSpPr>
        <p:spPr>
          <a:xfrm>
            <a:off x="495301" y="3924300"/>
            <a:ext cx="7440300" cy="974400"/>
          </a:xfrm>
          <a:prstGeom prst="rect">
            <a:avLst/>
          </a:prstGeom>
          <a:noFill/>
          <a:ln>
            <a:noFill/>
          </a:ln>
        </p:spPr>
        <p:txBody>
          <a:bodyPr spcFirstLastPara="1" wrap="square" lIns="0" tIns="0" rIns="0" bIns="0" anchor="t" anchorCtr="0">
            <a:noAutofit/>
          </a:bodyPr>
          <a:lstStyle>
            <a:lvl1pPr lvl="0" algn="l" rtl="0">
              <a:lnSpc>
                <a:spcPct val="95000"/>
              </a:lnSpc>
              <a:spcBef>
                <a:spcPts val="800"/>
              </a:spcBef>
              <a:spcAft>
                <a:spcPts val="0"/>
              </a:spcAft>
              <a:buClr>
                <a:schemeClr val="dk1"/>
              </a:buClr>
              <a:buSzPts val="2800"/>
              <a:buNone/>
              <a:defRPr sz="2800">
                <a:solidFill>
                  <a:schemeClr val="dk1"/>
                </a:solidFill>
              </a:defRPr>
            </a:lvl1pPr>
            <a:lvl2pPr lvl="1" algn="ctr" rtl="0">
              <a:lnSpc>
                <a:spcPct val="95000"/>
              </a:lnSpc>
              <a:spcBef>
                <a:spcPts val="700"/>
              </a:spcBef>
              <a:spcAft>
                <a:spcPts val="0"/>
              </a:spcAft>
              <a:buSzPts val="2000"/>
              <a:buNone/>
              <a:defRPr sz="2000"/>
            </a:lvl2pPr>
            <a:lvl3pPr lvl="2" algn="ctr" rtl="0">
              <a:lnSpc>
                <a:spcPct val="95000"/>
              </a:lnSpc>
              <a:spcBef>
                <a:spcPts val="700"/>
              </a:spcBef>
              <a:spcAft>
                <a:spcPts val="0"/>
              </a:spcAft>
              <a:buSzPts val="1900"/>
              <a:buNone/>
              <a:defRPr sz="1900"/>
            </a:lvl3pPr>
            <a:lvl4pPr lvl="3" algn="ctr" rtl="0">
              <a:lnSpc>
                <a:spcPct val="95000"/>
              </a:lnSpc>
              <a:spcBef>
                <a:spcPts val="700"/>
              </a:spcBef>
              <a:spcAft>
                <a:spcPts val="0"/>
              </a:spcAft>
              <a:buClr>
                <a:schemeClr val="dk1"/>
              </a:buClr>
              <a:buSzPts val="1600"/>
              <a:buNone/>
              <a:defRPr sz="1600"/>
            </a:lvl4pPr>
            <a:lvl5pPr lvl="4" algn="ctr" rtl="0">
              <a:lnSpc>
                <a:spcPct val="95000"/>
              </a:lnSpc>
              <a:spcBef>
                <a:spcPts val="700"/>
              </a:spcBef>
              <a:spcAft>
                <a:spcPts val="0"/>
              </a:spcAft>
              <a:buClr>
                <a:schemeClr val="dk1"/>
              </a:buClr>
              <a:buSzPts val="1600"/>
              <a:buNone/>
              <a:defRPr sz="1600"/>
            </a:lvl5pPr>
            <a:lvl6pPr lvl="5" algn="ctr" rtl="0">
              <a:lnSpc>
                <a:spcPct val="95000"/>
              </a:lnSpc>
              <a:spcBef>
                <a:spcPts val="700"/>
              </a:spcBef>
              <a:spcAft>
                <a:spcPts val="0"/>
              </a:spcAft>
              <a:buClr>
                <a:schemeClr val="dk1"/>
              </a:buClr>
              <a:buSzPts val="1600"/>
              <a:buNone/>
              <a:defRPr sz="1600"/>
            </a:lvl6pPr>
            <a:lvl7pPr lvl="6" algn="ctr" rtl="0">
              <a:lnSpc>
                <a:spcPct val="95000"/>
              </a:lnSpc>
              <a:spcBef>
                <a:spcPts val="700"/>
              </a:spcBef>
              <a:spcAft>
                <a:spcPts val="0"/>
              </a:spcAft>
              <a:buClr>
                <a:schemeClr val="dk1"/>
              </a:buClr>
              <a:buSzPts val="1600"/>
              <a:buNone/>
              <a:defRPr sz="1600"/>
            </a:lvl7pPr>
            <a:lvl8pPr lvl="7" algn="ctr" rtl="0">
              <a:lnSpc>
                <a:spcPct val="95000"/>
              </a:lnSpc>
              <a:spcBef>
                <a:spcPts val="700"/>
              </a:spcBef>
              <a:spcAft>
                <a:spcPts val="0"/>
              </a:spcAft>
              <a:buClr>
                <a:schemeClr val="dk1"/>
              </a:buClr>
              <a:buSzPts val="1600"/>
              <a:buNone/>
              <a:defRPr sz="1600"/>
            </a:lvl8pPr>
            <a:lvl9pPr lvl="8" algn="ctr" rtl="0">
              <a:lnSpc>
                <a:spcPct val="95000"/>
              </a:lnSpc>
              <a:spcBef>
                <a:spcPts val="700"/>
              </a:spcBef>
              <a:spcAft>
                <a:spcPts val="700"/>
              </a:spcAft>
              <a:buClr>
                <a:schemeClr val="dk1"/>
              </a:buClr>
              <a:buSzPts val="1600"/>
              <a:buNone/>
              <a:defRPr sz="1600"/>
            </a:lvl9pPr>
          </a:lstStyle>
          <a:p>
            <a:endParaRPr/>
          </a:p>
        </p:txBody>
      </p:sp>
      <p:sp>
        <p:nvSpPr>
          <p:cNvPr id="662" name="Google Shape;662;g27c7b5c71df_0_1918"/>
          <p:cNvSpPr txBox="1">
            <a:spLocks noGrp="1"/>
          </p:cNvSpPr>
          <p:nvPr>
            <p:ph type="body" idx="3"/>
          </p:nvPr>
        </p:nvSpPr>
        <p:spPr>
          <a:xfrm>
            <a:off x="495300" y="4990648"/>
            <a:ext cx="7440000" cy="702900"/>
          </a:xfrm>
          <a:prstGeom prst="rect">
            <a:avLst/>
          </a:prstGeom>
          <a:noFill/>
          <a:ln>
            <a:noFill/>
          </a:ln>
        </p:spPr>
        <p:txBody>
          <a:bodyPr spcFirstLastPara="1" wrap="square" lIns="0" tIns="0" rIns="0" bIns="0" anchor="t" anchorCtr="0">
            <a:noAutofit/>
          </a:bodyPr>
          <a:lstStyle>
            <a:lvl1pPr marL="457200" lvl="0" indent="-374650" algn="l" rtl="0">
              <a:lnSpc>
                <a:spcPct val="95000"/>
              </a:lnSpc>
              <a:spcBef>
                <a:spcPts val="800"/>
              </a:spcBef>
              <a:spcAft>
                <a:spcPts val="0"/>
              </a:spcAft>
              <a:buClr>
                <a:schemeClr val="dk1"/>
              </a:buClr>
              <a:buSzPts val="2300"/>
              <a:buChar char="•"/>
              <a:defRPr>
                <a:solidFill>
                  <a:schemeClr val="dk1"/>
                </a:solidFil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663" name="Google Shape;663;g27c7b5c71df_0_1918"/>
          <p:cNvSpPr/>
          <p:nvPr/>
        </p:nvSpPr>
        <p:spPr>
          <a:xfrm>
            <a:off x="14109865" y="-5893"/>
            <a:ext cx="2184300" cy="6858000"/>
          </a:xfrm>
          <a:prstGeom prst="rect">
            <a:avLst/>
          </a:prstGeom>
          <a:solidFill>
            <a:schemeClr val="accent3"/>
          </a:solidFill>
          <a:ln w="12700" cap="flat" cmpd="sng">
            <a:solidFill>
              <a:srgbClr val="A9561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For Image / Photography options. navigate to https://hub.uhg.com/sites/hub/Optum/Resources/Brand/Documents/Photo%20Library%20Overview_June2017.docx</a:t>
            </a:r>
            <a:endParaRPr sz="1500" b="0" i="0" u="none" strike="noStrike" cap="none">
              <a:solidFill>
                <a:srgbClr val="000000"/>
              </a:solidFill>
              <a:latin typeface="Arial"/>
              <a:ea typeface="Arial"/>
              <a:cs typeface="Arial"/>
              <a:sym typeface="Arial"/>
            </a:endParaRPr>
          </a:p>
        </p:txBody>
      </p:sp>
      <p:pic>
        <p:nvPicPr>
          <p:cNvPr id="664" name="Google Shape;664;g27c7b5c71df_0_1918" descr="C:\Users\cbarthol\Desktop\Charlotte Work\Tools\PPT\Empower\Logo EMFs\OPTUM_®_4c.emf"/>
          <p:cNvPicPr preferRelativeResize="0"/>
          <p:nvPr/>
        </p:nvPicPr>
        <p:blipFill rotWithShape="1">
          <a:blip r:embed="rId2">
            <a:alphaModFix/>
          </a:blip>
          <a:srcRect/>
          <a:stretch/>
        </p:blipFill>
        <p:spPr>
          <a:xfrm>
            <a:off x="583916" y="5843363"/>
            <a:ext cx="2092122" cy="630937"/>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and Content 1">
  <p:cSld name="Title and Content">
    <p:spTree>
      <p:nvGrpSpPr>
        <p:cNvPr id="1" name="Shape 665"/>
        <p:cNvGrpSpPr/>
        <p:nvPr/>
      </p:nvGrpSpPr>
      <p:grpSpPr>
        <a:xfrm>
          <a:off x="0" y="0"/>
          <a:ext cx="0" cy="0"/>
          <a:chOff x="0" y="0"/>
          <a:chExt cx="0" cy="0"/>
        </a:xfrm>
      </p:grpSpPr>
      <p:sp>
        <p:nvSpPr>
          <p:cNvPr id="666" name="Google Shape;666;g27c7b5c71df_0_1925"/>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rgbClr val="55565A"/>
              </a:buClr>
              <a:buSzPts val="3100"/>
              <a:buFont typeface="Arial"/>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67" name="Google Shape;667;g27c7b5c71df_0_1925"/>
          <p:cNvSpPr txBox="1">
            <a:spLocks noGrp="1"/>
          </p:cNvSpPr>
          <p:nvPr>
            <p:ph type="body" idx="1"/>
          </p:nvPr>
        </p:nvSpPr>
        <p:spPr>
          <a:xfrm>
            <a:off x="495300" y="1825625"/>
            <a:ext cx="11315700" cy="4074300"/>
          </a:xfrm>
          <a:prstGeom prst="rect">
            <a:avLst/>
          </a:prstGeom>
          <a:noFill/>
          <a:ln>
            <a:noFill/>
          </a:ln>
        </p:spPr>
        <p:txBody>
          <a:bodyPr spcFirstLastPara="1" wrap="square" lIns="0" tIns="0" rIns="0" bIns="0" anchor="t" anchorCtr="0">
            <a:noAutofit/>
          </a:bodyPr>
          <a:lstStyle>
            <a:lvl1pPr marL="457200" lvl="0" indent="-374650" algn="l" rtl="0">
              <a:lnSpc>
                <a:spcPct val="95000"/>
              </a:lnSpc>
              <a:spcBef>
                <a:spcPts val="800"/>
              </a:spcBef>
              <a:spcAft>
                <a:spcPts val="0"/>
              </a:spcAft>
              <a:buClr>
                <a:schemeClr val="dk2"/>
              </a:buClr>
              <a:buSzPts val="2300"/>
              <a:buChar char="•"/>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
        <p:nvSpPr>
          <p:cNvPr id="668" name="Google Shape;668;g27c7b5c71df_0_1925"/>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669" name="Google Shape;669;g27c7b5c71df_0_1925"/>
          <p:cNvSpPr txBox="1">
            <a:spLocks noGrp="1"/>
          </p:cNvSpPr>
          <p:nvPr>
            <p:ph type="body" idx="2"/>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400050" algn="l" rtl="0">
              <a:lnSpc>
                <a:spcPct val="95000"/>
              </a:lnSpc>
              <a:spcBef>
                <a:spcPts val="800"/>
              </a:spcBef>
              <a:spcAft>
                <a:spcPts val="0"/>
              </a:spcAft>
              <a:buClr>
                <a:schemeClr val="accent4"/>
              </a:buClr>
              <a:buSzPts val="2700"/>
              <a:buChar char="•"/>
              <a:defRPr sz="2700">
                <a:solidFill>
                  <a:schemeClr val="accent4"/>
                </a:solidFill>
              </a:defRPr>
            </a:lvl1pPr>
            <a:lvl2pPr marL="914400" lvl="1" indent="-349250" algn="l" rtl="0">
              <a:lnSpc>
                <a:spcPct val="95000"/>
              </a:lnSpc>
              <a:spcBef>
                <a:spcPts val="700"/>
              </a:spcBef>
              <a:spcAft>
                <a:spcPts val="0"/>
              </a:spcAft>
              <a:buSzPts val="1900"/>
              <a:buChar char="•"/>
              <a:defRPr/>
            </a:lvl2pPr>
            <a:lvl3pPr marL="1371600" lvl="2" indent="-349250" algn="l" rtl="0">
              <a:lnSpc>
                <a:spcPct val="95000"/>
              </a:lnSpc>
              <a:spcBef>
                <a:spcPts val="700"/>
              </a:spcBef>
              <a:spcAft>
                <a:spcPts val="0"/>
              </a:spcAft>
              <a:buSzPts val="1900"/>
              <a:buChar char="•"/>
              <a:defRPr/>
            </a:lvl3pPr>
            <a:lvl4pPr marL="1828800" lvl="3" indent="-349250" algn="l" rtl="0">
              <a:lnSpc>
                <a:spcPct val="95000"/>
              </a:lnSpc>
              <a:spcBef>
                <a:spcPts val="700"/>
              </a:spcBef>
              <a:spcAft>
                <a:spcPts val="0"/>
              </a:spcAft>
              <a:buClr>
                <a:schemeClr val="dk1"/>
              </a:buClr>
              <a:buSzPts val="1900"/>
              <a:buChar char="•"/>
              <a:defRPr/>
            </a:lvl4pPr>
            <a:lvl5pPr marL="2286000" lvl="4" indent="-349250" algn="l" rtl="0">
              <a:lnSpc>
                <a:spcPct val="95000"/>
              </a:lnSpc>
              <a:spcBef>
                <a:spcPts val="700"/>
              </a:spcBef>
              <a:spcAft>
                <a:spcPts val="0"/>
              </a:spcAft>
              <a:buClr>
                <a:schemeClr val="dk1"/>
              </a:buClr>
              <a:buSzPts val="1900"/>
              <a:buChar char="•"/>
              <a:defRPr/>
            </a:lvl5pPr>
            <a:lvl6pPr marL="2743200" lvl="5" indent="-349250" algn="l" rtl="0">
              <a:lnSpc>
                <a:spcPct val="95000"/>
              </a:lnSpc>
              <a:spcBef>
                <a:spcPts val="700"/>
              </a:spcBef>
              <a:spcAft>
                <a:spcPts val="0"/>
              </a:spcAft>
              <a:buClr>
                <a:schemeClr val="dk1"/>
              </a:buClr>
              <a:buSzPts val="1900"/>
              <a:buChar char="•"/>
              <a:defRPr/>
            </a:lvl6pPr>
            <a:lvl7pPr marL="3200400" lvl="6" indent="-349250" algn="l" rtl="0">
              <a:lnSpc>
                <a:spcPct val="95000"/>
              </a:lnSpc>
              <a:spcBef>
                <a:spcPts val="700"/>
              </a:spcBef>
              <a:spcAft>
                <a:spcPts val="0"/>
              </a:spcAft>
              <a:buClr>
                <a:schemeClr val="dk1"/>
              </a:buClr>
              <a:buSzPts val="1900"/>
              <a:buChar char="•"/>
              <a:defRPr/>
            </a:lvl7pPr>
            <a:lvl8pPr marL="3657600" lvl="7" indent="-349250" algn="l" rtl="0">
              <a:lnSpc>
                <a:spcPct val="95000"/>
              </a:lnSpc>
              <a:spcBef>
                <a:spcPts val="700"/>
              </a:spcBef>
              <a:spcAft>
                <a:spcPts val="0"/>
              </a:spcAft>
              <a:buClr>
                <a:schemeClr val="dk1"/>
              </a:buClr>
              <a:buSzPts val="1900"/>
              <a:buChar char="•"/>
              <a:defRPr/>
            </a:lvl8pPr>
            <a:lvl9pPr marL="4114800" lvl="8" indent="-349250" algn="l" rtl="0">
              <a:lnSpc>
                <a:spcPct val="95000"/>
              </a:lnSpc>
              <a:spcBef>
                <a:spcPts val="700"/>
              </a:spcBef>
              <a:spcAft>
                <a:spcPts val="700"/>
              </a:spcAft>
              <a:buClr>
                <a:schemeClr val="dk1"/>
              </a:buClr>
              <a:buSzPts val="19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image" Target="../media/image1.pn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1.pn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4.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image" Target="../media/image12.png"/><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image" Target="../media/image1.png"/><Relationship Id="rId2" Type="http://schemas.openxmlformats.org/officeDocument/2006/relationships/slideLayout" Target="../slideLayouts/slideLayout87.xml"/><Relationship Id="rId16" Type="http://schemas.openxmlformats.org/officeDocument/2006/relationships/theme" Target="../theme/theme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2"/>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3" name="Google Shape;13;p62"/>
          <p:cNvPicPr preferRelativeResize="0"/>
          <p:nvPr/>
        </p:nvPicPr>
        <p:blipFill rotWithShape="1">
          <a:blip r:embed="rId19">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3"/>
        <p:cNvGrpSpPr/>
        <p:nvPr/>
      </p:nvGrpSpPr>
      <p:grpSpPr>
        <a:xfrm>
          <a:off x="0" y="0"/>
          <a:ext cx="0" cy="0"/>
          <a:chOff x="0" y="0"/>
          <a:chExt cx="0" cy="0"/>
        </a:xfrm>
      </p:grpSpPr>
      <p:sp>
        <p:nvSpPr>
          <p:cNvPr id="124" name="Google Shape;124;g10ac6f50628_0_557"/>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5" name="Google Shape;125;g10ac6f50628_0_55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6" name="Google Shape;126;g10ac6f50628_0_557"/>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27" name="Google Shape;127;g10ac6f50628_0_557"/>
          <p:cNvPicPr preferRelativeResize="0"/>
          <p:nvPr/>
        </p:nvPicPr>
        <p:blipFill rotWithShape="1">
          <a:blip r:embed="rId14">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8"/>
        <p:cNvGrpSpPr/>
        <p:nvPr/>
      </p:nvGrpSpPr>
      <p:grpSpPr>
        <a:xfrm>
          <a:off x="0" y="0"/>
          <a:ext cx="0" cy="0"/>
          <a:chOff x="0" y="0"/>
          <a:chExt cx="0" cy="0"/>
        </a:xfrm>
      </p:grpSpPr>
      <p:sp>
        <p:nvSpPr>
          <p:cNvPr id="199" name="Google Shape;199;g27c7b5c71df_0_661"/>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200" name="Google Shape;200;g27c7b5c71df_0_66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1" name="Google Shape;201;g27c7b5c71df_0_661"/>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202" name="Google Shape;202;g27c7b5c71df_0_661"/>
          <p:cNvPicPr preferRelativeResize="0"/>
          <p:nvPr/>
        </p:nvPicPr>
        <p:blipFill rotWithShape="1">
          <a:blip r:embed="rId20">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2"/>
        <p:cNvGrpSpPr/>
        <p:nvPr/>
      </p:nvGrpSpPr>
      <p:grpSpPr>
        <a:xfrm>
          <a:off x="0" y="0"/>
          <a:ext cx="0" cy="0"/>
          <a:chOff x="0" y="0"/>
          <a:chExt cx="0" cy="0"/>
        </a:xfrm>
      </p:grpSpPr>
      <p:sp>
        <p:nvSpPr>
          <p:cNvPr id="323" name="Google Shape;323;g27c7b5c71df_0_9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324" name="Google Shape;324;g27c7b5c71df_0_9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5" name="Google Shape;325;g27c7b5c71df_0_917"/>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326" name="Google Shape;326;g27c7b5c71df_0_917"/>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327" name="Google Shape;327;g27c7b5c71df_0_917"/>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28" name="Google Shape;328;g27c7b5c71df_0_917"/>
          <p:cNvPicPr preferRelativeResize="0"/>
          <p:nvPr/>
        </p:nvPicPr>
        <p:blipFill rotWithShape="1">
          <a:blip r:embed="rId16">
            <a:alphaModFix/>
          </a:blip>
          <a:srcRect/>
          <a:stretch/>
        </p:blipFill>
        <p:spPr>
          <a:xfrm>
            <a:off x="8982171"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8"/>
        <p:cNvGrpSpPr/>
        <p:nvPr/>
      </p:nvGrpSpPr>
      <p:grpSpPr>
        <a:xfrm>
          <a:off x="0" y="0"/>
          <a:ext cx="0" cy="0"/>
          <a:chOff x="0" y="0"/>
          <a:chExt cx="0" cy="0"/>
        </a:xfrm>
      </p:grpSpPr>
      <p:sp>
        <p:nvSpPr>
          <p:cNvPr id="429" name="Google Shape;429;g27c7b5c71df_0_1119"/>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430" name="Google Shape;430;g27c7b5c71df_0_11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1" name="Google Shape;431;g27c7b5c71df_0_1119"/>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432" name="Google Shape;432;g27c7b5c71df_0_1119"/>
          <p:cNvPicPr preferRelativeResize="0"/>
          <p:nvPr/>
        </p:nvPicPr>
        <p:blipFill rotWithShape="1">
          <a:blip r:embed="rId15">
            <a:alphaModFix/>
          </a:blip>
          <a:srcRect/>
          <a:stretch/>
        </p:blipFill>
        <p:spPr>
          <a:xfrm>
            <a:off x="8982170" y="5846548"/>
            <a:ext cx="2391949" cy="6952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8"/>
        <p:cNvGrpSpPr/>
        <p:nvPr/>
      </p:nvGrpSpPr>
      <p:grpSpPr>
        <a:xfrm>
          <a:off x="0" y="0"/>
          <a:ext cx="0" cy="0"/>
          <a:chOff x="0" y="0"/>
          <a:chExt cx="0" cy="0"/>
        </a:xfrm>
      </p:grpSpPr>
      <p:sp>
        <p:nvSpPr>
          <p:cNvPr id="509" name="Google Shape;509;g27c7b5c71df_0_161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10" name="Google Shape;510;g27c7b5c71df_0_161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11" name="Google Shape;511;g27c7b5c71df_0_16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12" name="Google Shape;512;g27c7b5c71df_0_16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13" name="Google Shape;513;g27c7b5c71df_0_16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3"/>
        <p:cNvGrpSpPr/>
        <p:nvPr/>
      </p:nvGrpSpPr>
      <p:grpSpPr>
        <a:xfrm>
          <a:off x="0" y="0"/>
          <a:ext cx="0" cy="0"/>
          <a:chOff x="0" y="0"/>
          <a:chExt cx="0" cy="0"/>
        </a:xfrm>
      </p:grpSpPr>
      <p:sp>
        <p:nvSpPr>
          <p:cNvPr id="584" name="Google Shape;584;g27c7b5c71df_0_1843"/>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585" name="Google Shape;585;g27c7b5c71df_0_18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86" name="Google Shape;586;g27c7b5c71df_0_1843"/>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587" name="Google Shape;587;g27c7b5c71df_0_1843"/>
          <p:cNvPicPr preferRelativeResize="0"/>
          <p:nvPr/>
        </p:nvPicPr>
        <p:blipFill rotWithShape="1">
          <a:blip r:embed="rId17">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jpg"/><Relationship Id="rId4" Type="http://schemas.openxmlformats.org/officeDocument/2006/relationships/image" Target="../media/image24.png"/><Relationship Id="rId9" Type="http://schemas.openxmlformats.org/officeDocument/2006/relationships/image" Target="../media/image29.jpg"/></Relationships>
</file>

<file path=ppt/slides/_rels/slide11.xml.rels><?xml version="1.0" encoding="UTF-8" standalone="yes"?>
<Relationships xmlns="http://schemas.openxmlformats.org/package/2006/relationships"><Relationship Id="rId3" Type="http://schemas.openxmlformats.org/officeDocument/2006/relationships/hyperlink" Target="https://www.cdc.gov/tobacco/basic_information/e-cigarettes/vapefreeyouth.html?s_cid=OSH_email_E552#campaign-material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hyperlink" Target="mailto:mdh.tobaccocontrol@maryland.gov"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1.xml"/></Relationships>
</file>

<file path=ppt/slides/_rels/slide15.xml.rels><?xml version="1.0" encoding="UTF-8" standalone="yes"?>
<Relationships xmlns="http://schemas.openxmlformats.org/package/2006/relationships"><Relationship Id="rId3" Type="http://schemas.openxmlformats.org/officeDocument/2006/relationships/hyperlink" Target="https://mmcc.maryland.gov/Pages/Shareable_Materials.aspx" TargetMode="External"/><Relationship Id="rId2" Type="http://schemas.openxmlformats.org/officeDocument/2006/relationships/notesSlide" Target="../notesSlides/notesSlide15.xml"/><Relationship Id="rId1" Type="http://schemas.openxmlformats.org/officeDocument/2006/relationships/slideLayout" Target="../slideLayouts/slideLayout100.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77.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9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notesSlide" Target="../notesSlides/notesSlide18.xml"/><Relationship Id="rId1" Type="http://schemas.openxmlformats.org/officeDocument/2006/relationships/slideLayout" Target="../slideLayouts/slideLayout93.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 Id="rId9"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millionhearts.hhs.gov/files/tobacco_cessation_change_pkg.pdf" TargetMode="External"/><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50.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truthinitiative.org/tobacco-vape-free-college-program" TargetMode="External"/><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www.notobaccosalestominors.com" TargetMode="External"/><Relationship Id="rId4" Type="http://schemas.openxmlformats.org/officeDocument/2006/relationships/hyperlink" Target="http://www.notobaccosalestominors.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1"/>
          <p:cNvSpPr txBox="1">
            <a:spLocks noGrp="1"/>
          </p:cNvSpPr>
          <p:nvPr>
            <p:ph type="ctrTitle"/>
          </p:nvPr>
        </p:nvSpPr>
        <p:spPr>
          <a:xfrm>
            <a:off x="591025" y="3184855"/>
            <a:ext cx="10972800" cy="318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ct val="100000"/>
              <a:buFont typeface="Calibri"/>
              <a:buNone/>
            </a:pPr>
            <a:r>
              <a:rPr lang="en-US"/>
              <a:t>Legal Resource Center Fall Meeting</a:t>
            </a:r>
            <a:br>
              <a:rPr lang="en-US">
                <a:latin typeface="Calibri"/>
                <a:ea typeface="Calibri"/>
                <a:cs typeface="Calibri"/>
                <a:sym typeface="Calibri"/>
              </a:rPr>
            </a:br>
            <a:r>
              <a:rPr lang="en-US">
                <a:latin typeface="Calibri"/>
                <a:ea typeface="Calibri"/>
                <a:cs typeface="Calibri"/>
                <a:sym typeface="Calibri"/>
              </a:rPr>
              <a:t>Statewide Tobacco Control Program Updates</a:t>
            </a:r>
            <a:endParaRPr i="1">
              <a:latin typeface="Calibri"/>
              <a:ea typeface="Calibri"/>
              <a:cs typeface="Calibri"/>
              <a:sym typeface="Calibri"/>
            </a:endParaRPr>
          </a:p>
        </p:txBody>
      </p:sp>
      <p:sp>
        <p:nvSpPr>
          <p:cNvPr id="684" name="Google Shape;684;p1"/>
          <p:cNvSpPr txBox="1">
            <a:spLocks noGrp="1"/>
          </p:cNvSpPr>
          <p:nvPr>
            <p:ph type="subTitle" idx="1"/>
          </p:nvPr>
        </p:nvSpPr>
        <p:spPr>
          <a:xfrm>
            <a:off x="3036551" y="3806675"/>
            <a:ext cx="6458400" cy="11925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C40E3E"/>
              </a:buClr>
              <a:buSzPts val="2400"/>
              <a:buNone/>
            </a:pPr>
            <a:r>
              <a:rPr lang="en-US" b="0">
                <a:solidFill>
                  <a:schemeClr val="dk1"/>
                </a:solidFill>
              </a:rPr>
              <a:t>Dana Moncrief, MHS, CHES</a:t>
            </a:r>
            <a:endParaRPr b="0">
              <a:solidFill>
                <a:schemeClr val="dk1"/>
              </a:solidFill>
            </a:endParaRPr>
          </a:p>
          <a:p>
            <a:pPr marL="0" lvl="0" indent="0" algn="ctr" rtl="0">
              <a:lnSpc>
                <a:spcPct val="90000"/>
              </a:lnSpc>
              <a:spcBef>
                <a:spcPts val="0"/>
              </a:spcBef>
              <a:spcAft>
                <a:spcPts val="0"/>
              </a:spcAft>
              <a:buClr>
                <a:srgbClr val="C40E3E"/>
              </a:buClr>
              <a:buSzPts val="2400"/>
              <a:buNone/>
            </a:pPr>
            <a:r>
              <a:rPr lang="en-US" b="0">
                <a:solidFill>
                  <a:schemeClr val="dk1"/>
                </a:solidFill>
              </a:rPr>
              <a:t>Director</a:t>
            </a:r>
            <a:endParaRPr b="0">
              <a:solidFill>
                <a:schemeClr val="dk1"/>
              </a:solidFill>
            </a:endParaRPr>
          </a:p>
          <a:p>
            <a:pPr marL="0" lvl="0" indent="0" algn="ctr" rtl="0">
              <a:lnSpc>
                <a:spcPct val="90000"/>
              </a:lnSpc>
              <a:spcBef>
                <a:spcPts val="0"/>
              </a:spcBef>
              <a:spcAft>
                <a:spcPts val="0"/>
              </a:spcAft>
              <a:buClr>
                <a:srgbClr val="C40E3E"/>
              </a:buClr>
              <a:buSzPts val="2400"/>
              <a:buNone/>
            </a:pPr>
            <a:r>
              <a:rPr lang="en-US" b="0">
                <a:solidFill>
                  <a:schemeClr val="dk1"/>
                </a:solidFill>
              </a:rPr>
              <a:t>Center for Tobacco Prevention and Control</a:t>
            </a:r>
            <a:endParaRPr b="0">
              <a:solidFill>
                <a:schemeClr val="dk1"/>
              </a:solidFill>
            </a:endParaRPr>
          </a:p>
        </p:txBody>
      </p:sp>
      <p:sp>
        <p:nvSpPr>
          <p:cNvPr id="685" name="Google Shape;685;p1"/>
          <p:cNvSpPr txBox="1">
            <a:spLocks noGrp="1"/>
          </p:cNvSpPr>
          <p:nvPr>
            <p:ph type="body" idx="2"/>
          </p:nvPr>
        </p:nvSpPr>
        <p:spPr>
          <a:xfrm>
            <a:off x="1523700" y="6280419"/>
            <a:ext cx="9144000" cy="1307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757070"/>
              </a:buClr>
              <a:buSzPts val="2400"/>
              <a:buNone/>
            </a:pPr>
            <a:r>
              <a:rPr lang="en-US" b="1">
                <a:solidFill>
                  <a:schemeClr val="dk1"/>
                </a:solidFill>
              </a:rPr>
              <a:t>September 11</a:t>
            </a:r>
            <a:r>
              <a:rPr lang="en-US" b="1">
                <a:solidFill>
                  <a:schemeClr val="dk1"/>
                </a:solidFill>
                <a:latin typeface="Calibri"/>
                <a:ea typeface="Calibri"/>
                <a:cs typeface="Calibri"/>
                <a:sym typeface="Calibri"/>
              </a:rPr>
              <a:t>, 2023</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pic>
        <p:nvPicPr>
          <p:cNvPr id="804" name="Google Shape;804;g1d0fd2a72c1_3_122"/>
          <p:cNvPicPr preferRelativeResize="0"/>
          <p:nvPr/>
        </p:nvPicPr>
        <p:blipFill rotWithShape="1">
          <a:blip r:embed="rId3">
            <a:alphaModFix/>
          </a:blip>
          <a:srcRect l="21918" t="20925" r="44557" b="12113"/>
          <a:stretch/>
        </p:blipFill>
        <p:spPr>
          <a:xfrm>
            <a:off x="2415723" y="2078025"/>
            <a:ext cx="2503487" cy="3863699"/>
          </a:xfrm>
          <a:prstGeom prst="rect">
            <a:avLst/>
          </a:prstGeom>
          <a:noFill/>
          <a:ln>
            <a:noFill/>
          </a:ln>
        </p:spPr>
      </p:pic>
      <p:sp>
        <p:nvSpPr>
          <p:cNvPr id="805" name="Google Shape;805;g1d0fd2a72c1_3_122"/>
          <p:cNvSpPr txBox="1">
            <a:spLocks noGrp="1"/>
          </p:cNvSpPr>
          <p:nvPr>
            <p:ph type="title"/>
          </p:nvPr>
        </p:nvSpPr>
        <p:spPr>
          <a:xfrm>
            <a:off x="729600" y="462909"/>
            <a:ext cx="10515600" cy="1347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Mass-Reach Health Communications</a:t>
            </a:r>
            <a:endParaRPr sz="4000"/>
          </a:p>
        </p:txBody>
      </p:sp>
      <p:sp>
        <p:nvSpPr>
          <p:cNvPr id="806" name="Google Shape;806;g1d0fd2a72c1_3_122"/>
          <p:cNvSpPr txBox="1"/>
          <p:nvPr/>
        </p:nvSpPr>
        <p:spPr>
          <a:xfrm>
            <a:off x="1671350" y="5139125"/>
            <a:ext cx="1009200" cy="14775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600"/>
              <a:buFont typeface="Arial"/>
              <a:buNone/>
            </a:pPr>
            <a:endParaRPr sz="16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Bus </a:t>
            </a:r>
            <a:endParaRPr sz="16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shelter</a:t>
            </a:r>
            <a:endParaRPr sz="16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ads</a:t>
            </a:r>
            <a:r>
              <a:rPr lang="en-US" sz="1600" b="0" i="0" u="none" strike="noStrike" cap="none">
                <a:solidFill>
                  <a:srgbClr val="000000"/>
                </a:solidFill>
                <a:latin typeface="Calibri"/>
                <a:ea typeface="Calibri"/>
                <a:cs typeface="Calibri"/>
                <a:sym typeface="Calibri"/>
              </a:rPr>
              <a:t> </a:t>
            </a:r>
            <a:endParaRPr sz="1600" b="0" i="0" u="none" strike="noStrike" cap="none">
              <a:solidFill>
                <a:srgbClr val="000000"/>
              </a:solidFill>
              <a:latin typeface="Calibri"/>
              <a:ea typeface="Calibri"/>
              <a:cs typeface="Calibri"/>
              <a:sym typeface="Calibri"/>
            </a:endParaRPr>
          </a:p>
          <a:p>
            <a:pPr marL="0" marR="0" lvl="0" indent="0" algn="r" rtl="0">
              <a:lnSpc>
                <a:spcPct val="100000"/>
              </a:lnSpc>
              <a:spcBef>
                <a:spcPts val="0"/>
              </a:spcBef>
              <a:spcAft>
                <a:spcPts val="0"/>
              </a:spcAft>
              <a:buClr>
                <a:srgbClr val="000000"/>
              </a:buClr>
              <a:buSzPts val="1600"/>
              <a:buFont typeface="Arial"/>
              <a:buNone/>
            </a:pPr>
            <a:endParaRPr sz="1600">
              <a:latin typeface="Calibri"/>
              <a:ea typeface="Calibri"/>
              <a:cs typeface="Calibri"/>
              <a:sym typeface="Calibri"/>
            </a:endParaRPr>
          </a:p>
        </p:txBody>
      </p:sp>
      <p:sp>
        <p:nvSpPr>
          <p:cNvPr id="807" name="Google Shape;807;g1d0fd2a72c1_3_122"/>
          <p:cNvSpPr txBox="1"/>
          <p:nvPr/>
        </p:nvSpPr>
        <p:spPr>
          <a:xfrm>
            <a:off x="9453700" y="3611725"/>
            <a:ext cx="3099000" cy="4926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Point of Sale Terminal Ads</a:t>
            </a:r>
            <a:endParaRPr sz="1600">
              <a:latin typeface="Calibri"/>
              <a:ea typeface="Calibri"/>
              <a:cs typeface="Calibri"/>
              <a:sym typeface="Calibri"/>
            </a:endParaRPr>
          </a:p>
        </p:txBody>
      </p:sp>
      <p:sp>
        <p:nvSpPr>
          <p:cNvPr id="808" name="Google Shape;808;g1d0fd2a72c1_3_122"/>
          <p:cNvSpPr txBox="1"/>
          <p:nvPr/>
        </p:nvSpPr>
        <p:spPr>
          <a:xfrm>
            <a:off x="2055225" y="5761100"/>
            <a:ext cx="2994000" cy="7389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Maryland Beve</a:t>
            </a:r>
            <a:r>
              <a:rPr lang="en-US" sz="1600">
                <a:latin typeface="Calibri"/>
                <a:ea typeface="Calibri"/>
                <a:cs typeface="Calibri"/>
                <a:sym typeface="Calibri"/>
              </a:rPr>
              <a:t>r</a:t>
            </a:r>
            <a:r>
              <a:rPr lang="en-US" sz="1600" b="0" i="0" u="none" strike="noStrike" cap="none">
                <a:solidFill>
                  <a:srgbClr val="000000"/>
                </a:solidFill>
                <a:latin typeface="Calibri"/>
                <a:ea typeface="Calibri"/>
                <a:cs typeface="Calibri"/>
                <a:sym typeface="Calibri"/>
              </a:rPr>
              <a:t>age </a:t>
            </a:r>
            <a:endParaRPr sz="16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Journal</a:t>
            </a:r>
            <a:endParaRPr sz="1600" b="0" i="0" u="none" strike="noStrike" cap="none">
              <a:solidFill>
                <a:srgbClr val="000000"/>
              </a:solidFill>
              <a:latin typeface="Calibri"/>
              <a:ea typeface="Calibri"/>
              <a:cs typeface="Calibri"/>
              <a:sym typeface="Calibri"/>
            </a:endParaRPr>
          </a:p>
        </p:txBody>
      </p:sp>
      <p:pic>
        <p:nvPicPr>
          <p:cNvPr id="809" name="Google Shape;809;g1d0fd2a72c1_3_122"/>
          <p:cNvPicPr preferRelativeResize="0"/>
          <p:nvPr/>
        </p:nvPicPr>
        <p:blipFill rotWithShape="1">
          <a:blip r:embed="rId4">
            <a:alphaModFix/>
          </a:blip>
          <a:srcRect l="32920" t="14780" r="34226" b="15068"/>
          <a:stretch/>
        </p:blipFill>
        <p:spPr>
          <a:xfrm>
            <a:off x="5388538" y="1495635"/>
            <a:ext cx="1836000" cy="2498602"/>
          </a:xfrm>
          <a:prstGeom prst="rect">
            <a:avLst/>
          </a:prstGeom>
          <a:noFill/>
          <a:ln w="9525" cap="flat" cmpd="sng">
            <a:solidFill>
              <a:schemeClr val="dk1"/>
            </a:solidFill>
            <a:prstDash val="solid"/>
            <a:round/>
            <a:headEnd type="none" w="sm" len="sm"/>
            <a:tailEnd type="none" w="sm" len="sm"/>
          </a:ln>
        </p:spPr>
      </p:pic>
      <p:sp>
        <p:nvSpPr>
          <p:cNvPr id="810" name="Google Shape;810;g1d0fd2a72c1_3_122"/>
          <p:cNvSpPr txBox="1"/>
          <p:nvPr/>
        </p:nvSpPr>
        <p:spPr>
          <a:xfrm>
            <a:off x="5388538" y="4104325"/>
            <a:ext cx="1836000" cy="9852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Collaboration with MDH Communications</a:t>
            </a:r>
            <a:endParaRPr sz="1600" b="0" i="0" u="none" strike="noStrike" cap="none">
              <a:solidFill>
                <a:srgbClr val="000000"/>
              </a:solidFill>
              <a:latin typeface="Calibri"/>
              <a:ea typeface="Calibri"/>
              <a:cs typeface="Calibri"/>
              <a:sym typeface="Calibri"/>
            </a:endParaRPr>
          </a:p>
        </p:txBody>
      </p:sp>
      <p:pic>
        <p:nvPicPr>
          <p:cNvPr id="811" name="Google Shape;811;g1d0fd2a72c1_3_122"/>
          <p:cNvPicPr preferRelativeResize="0"/>
          <p:nvPr/>
        </p:nvPicPr>
        <p:blipFill rotWithShape="1">
          <a:blip r:embed="rId5">
            <a:alphaModFix/>
          </a:blip>
          <a:srcRect/>
          <a:stretch/>
        </p:blipFill>
        <p:spPr>
          <a:xfrm>
            <a:off x="4760550" y="5199625"/>
            <a:ext cx="3228125" cy="1250875"/>
          </a:xfrm>
          <a:prstGeom prst="rect">
            <a:avLst/>
          </a:prstGeom>
          <a:noFill/>
          <a:ln>
            <a:noFill/>
          </a:ln>
        </p:spPr>
      </p:pic>
      <p:pic>
        <p:nvPicPr>
          <p:cNvPr id="812" name="Google Shape;812;g1d0fd2a72c1_3_122"/>
          <p:cNvPicPr preferRelativeResize="0"/>
          <p:nvPr/>
        </p:nvPicPr>
        <p:blipFill rotWithShape="1">
          <a:blip r:embed="rId6">
            <a:alphaModFix/>
          </a:blip>
          <a:srcRect t="7390" r="3362" b="-7389"/>
          <a:stretch/>
        </p:blipFill>
        <p:spPr>
          <a:xfrm>
            <a:off x="140527" y="4792150"/>
            <a:ext cx="1530823" cy="2065851"/>
          </a:xfrm>
          <a:prstGeom prst="rect">
            <a:avLst/>
          </a:prstGeom>
          <a:noFill/>
          <a:ln>
            <a:noFill/>
          </a:ln>
        </p:spPr>
      </p:pic>
      <p:pic>
        <p:nvPicPr>
          <p:cNvPr id="813" name="Google Shape;813;g1d0fd2a72c1_3_122"/>
          <p:cNvPicPr preferRelativeResize="0"/>
          <p:nvPr/>
        </p:nvPicPr>
        <p:blipFill>
          <a:blip r:embed="rId7">
            <a:alphaModFix/>
          </a:blip>
          <a:stretch>
            <a:fillRect/>
          </a:stretch>
        </p:blipFill>
        <p:spPr>
          <a:xfrm>
            <a:off x="456525" y="1605725"/>
            <a:ext cx="2050300" cy="3003950"/>
          </a:xfrm>
          <a:prstGeom prst="rect">
            <a:avLst/>
          </a:prstGeom>
          <a:noFill/>
          <a:ln>
            <a:noFill/>
          </a:ln>
        </p:spPr>
      </p:pic>
      <p:sp>
        <p:nvSpPr>
          <p:cNvPr id="814" name="Google Shape;814;g1d0fd2a72c1_3_122"/>
          <p:cNvSpPr txBox="1"/>
          <p:nvPr/>
        </p:nvSpPr>
        <p:spPr>
          <a:xfrm>
            <a:off x="2585675" y="1611400"/>
            <a:ext cx="1417800" cy="7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a:ea typeface="Calibri"/>
                <a:cs typeface="Calibri"/>
                <a:sym typeface="Calibri"/>
              </a:rPr>
              <a:t>Maryland Nurse </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Newsletter</a:t>
            </a:r>
            <a:endParaRPr>
              <a:latin typeface="Calibri"/>
              <a:ea typeface="Calibri"/>
              <a:cs typeface="Calibri"/>
              <a:sym typeface="Calibri"/>
            </a:endParaRPr>
          </a:p>
        </p:txBody>
      </p:sp>
      <p:pic>
        <p:nvPicPr>
          <p:cNvPr id="815" name="Google Shape;815;g1d0fd2a72c1_3_122"/>
          <p:cNvPicPr preferRelativeResize="0"/>
          <p:nvPr/>
        </p:nvPicPr>
        <p:blipFill rotWithShape="1">
          <a:blip r:embed="rId8">
            <a:alphaModFix/>
          </a:blip>
          <a:srcRect l="12457"/>
          <a:stretch/>
        </p:blipFill>
        <p:spPr>
          <a:xfrm>
            <a:off x="9900088" y="1605713"/>
            <a:ext cx="2206225" cy="1688525"/>
          </a:xfrm>
          <a:prstGeom prst="rect">
            <a:avLst/>
          </a:prstGeom>
          <a:noFill/>
          <a:ln>
            <a:noFill/>
          </a:ln>
        </p:spPr>
      </p:pic>
      <p:pic>
        <p:nvPicPr>
          <p:cNvPr id="816" name="Google Shape;816;g1d0fd2a72c1_3_122"/>
          <p:cNvPicPr preferRelativeResize="0"/>
          <p:nvPr/>
        </p:nvPicPr>
        <p:blipFill>
          <a:blip r:embed="rId9">
            <a:alphaModFix/>
          </a:blip>
          <a:stretch>
            <a:fillRect/>
          </a:stretch>
        </p:blipFill>
        <p:spPr>
          <a:xfrm>
            <a:off x="7639226" y="2581676"/>
            <a:ext cx="1846176" cy="1846176"/>
          </a:xfrm>
          <a:prstGeom prst="rect">
            <a:avLst/>
          </a:prstGeom>
          <a:noFill/>
          <a:ln>
            <a:noFill/>
          </a:ln>
        </p:spPr>
      </p:pic>
      <p:sp>
        <p:nvSpPr>
          <p:cNvPr id="817" name="Google Shape;817;g1d0fd2a72c1_3_122"/>
          <p:cNvSpPr txBox="1"/>
          <p:nvPr/>
        </p:nvSpPr>
        <p:spPr>
          <a:xfrm>
            <a:off x="7459224" y="1740275"/>
            <a:ext cx="2206200" cy="7389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Social Media &amp; Google Responsive Content </a:t>
            </a:r>
            <a:endParaRPr sz="1600" b="0" i="0" u="none" strike="noStrike" cap="none">
              <a:solidFill>
                <a:srgbClr val="000000"/>
              </a:solidFill>
              <a:latin typeface="Calibri"/>
              <a:ea typeface="Calibri"/>
              <a:cs typeface="Calibri"/>
              <a:sym typeface="Calibri"/>
            </a:endParaRPr>
          </a:p>
        </p:txBody>
      </p:sp>
      <p:pic>
        <p:nvPicPr>
          <p:cNvPr id="818" name="Google Shape;818;g1d0fd2a72c1_3_122"/>
          <p:cNvPicPr preferRelativeResize="0"/>
          <p:nvPr/>
        </p:nvPicPr>
        <p:blipFill>
          <a:blip r:embed="rId10">
            <a:alphaModFix/>
          </a:blip>
          <a:stretch>
            <a:fillRect/>
          </a:stretch>
        </p:blipFill>
        <p:spPr>
          <a:xfrm>
            <a:off x="9854927" y="4104325"/>
            <a:ext cx="2251374" cy="1688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g27c7b5c71df_0_72"/>
          <p:cNvSpPr txBox="1">
            <a:spLocks noGrp="1"/>
          </p:cNvSpPr>
          <p:nvPr>
            <p:ph type="body" idx="1"/>
          </p:nvPr>
        </p:nvSpPr>
        <p:spPr>
          <a:xfrm>
            <a:off x="901150" y="1825625"/>
            <a:ext cx="5997900" cy="47928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Char char="•"/>
            </a:pPr>
            <a:r>
              <a:rPr lang="en-US"/>
              <a:t>Encourages middle and high school educators to speak with students about the risks of e-cigarettes and nicotine addiction</a:t>
            </a:r>
            <a:endParaRPr/>
          </a:p>
          <a:p>
            <a:pPr marL="457200" lvl="0" indent="-406400" algn="l" rtl="0">
              <a:spcBef>
                <a:spcPts val="1000"/>
              </a:spcBef>
              <a:spcAft>
                <a:spcPts val="0"/>
              </a:spcAft>
              <a:buSzPts val="2800"/>
              <a:buChar char="•"/>
            </a:pPr>
            <a:r>
              <a:rPr lang="en-US"/>
              <a:t>Provides resources for educators to help students avoid or quit vaping</a:t>
            </a:r>
            <a:endParaRPr/>
          </a:p>
          <a:p>
            <a:pPr marL="457200" lvl="0" indent="-406400" algn="l" rtl="0">
              <a:spcBef>
                <a:spcPts val="1000"/>
              </a:spcBef>
              <a:spcAft>
                <a:spcPts val="0"/>
              </a:spcAft>
              <a:buSzPts val="2800"/>
              <a:buChar char="•"/>
            </a:pPr>
            <a:r>
              <a:rPr lang="en-US"/>
              <a:t>Running national ads from Sept 4-24</a:t>
            </a:r>
            <a:endParaRPr/>
          </a:p>
          <a:p>
            <a:pPr marL="457200" lvl="0" indent="-406400" algn="l" rtl="0">
              <a:spcBef>
                <a:spcPts val="1000"/>
              </a:spcBef>
              <a:spcAft>
                <a:spcPts val="1000"/>
              </a:spcAft>
              <a:buSzPts val="2800"/>
              <a:buChar char="•"/>
            </a:pPr>
            <a:r>
              <a:rPr lang="en-US"/>
              <a:t>Download free resources and campaign materials via </a:t>
            </a:r>
            <a:r>
              <a:rPr lang="en-US" u="sng">
                <a:solidFill>
                  <a:schemeClr val="hlink"/>
                </a:solidFill>
                <a:hlinkClick r:id="rId3"/>
              </a:rPr>
              <a:t>CDC</a:t>
            </a:r>
            <a:endParaRPr/>
          </a:p>
        </p:txBody>
      </p:sp>
      <p:sp>
        <p:nvSpPr>
          <p:cNvPr id="825" name="Google Shape;825;g27c7b5c71df_0_72"/>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826" name="Google Shape;826;g27c7b5c71df_0_72"/>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CDC Empower Vape-Free Youth Campaign</a:t>
            </a:r>
            <a:endParaRPr/>
          </a:p>
        </p:txBody>
      </p:sp>
      <p:pic>
        <p:nvPicPr>
          <p:cNvPr id="827" name="Google Shape;827;g27c7b5c71df_0_72"/>
          <p:cNvPicPr preferRelativeResize="0"/>
          <p:nvPr/>
        </p:nvPicPr>
        <p:blipFill>
          <a:blip r:embed="rId4">
            <a:alphaModFix/>
          </a:blip>
          <a:stretch>
            <a:fillRect/>
          </a:stretch>
        </p:blipFill>
        <p:spPr>
          <a:xfrm>
            <a:off x="7356250" y="2505549"/>
            <a:ext cx="4114800" cy="2800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Google Shape;833;g27c7b5c71df_0_96"/>
          <p:cNvSpPr txBox="1">
            <a:spLocks noGrp="1"/>
          </p:cNvSpPr>
          <p:nvPr>
            <p:ph type="body" idx="1"/>
          </p:nvPr>
        </p:nvSpPr>
        <p:spPr>
          <a:xfrm>
            <a:off x="579850" y="1597025"/>
            <a:ext cx="8038200" cy="4716600"/>
          </a:xfrm>
          <a:prstGeom prst="rect">
            <a:avLst/>
          </a:prstGeom>
        </p:spPr>
        <p:txBody>
          <a:bodyPr spcFirstLastPara="1" wrap="square" lIns="91425" tIns="45700" rIns="91425" bIns="45700" anchor="t" anchorCtr="0">
            <a:normAutofit fontScale="92500" lnSpcReduction="10000"/>
          </a:bodyPr>
          <a:lstStyle/>
          <a:p>
            <a:pPr marL="457200" lvl="0" indent="-393065" algn="l" rtl="0">
              <a:spcBef>
                <a:spcPts val="1000"/>
              </a:spcBef>
              <a:spcAft>
                <a:spcPts val="0"/>
              </a:spcAft>
              <a:buSzPct val="100000"/>
              <a:buChar char="•"/>
            </a:pPr>
            <a:r>
              <a:rPr lang="en-US"/>
              <a:t>Per a federal court order, major cigarette manufacturers are required to display signs with certain factual statements about the health effects and addictiveness of smoking </a:t>
            </a:r>
            <a:endParaRPr/>
          </a:p>
          <a:p>
            <a:pPr marL="457200" lvl="0" indent="-393065" algn="l" rtl="0">
              <a:spcBef>
                <a:spcPts val="1000"/>
              </a:spcBef>
              <a:spcAft>
                <a:spcPts val="0"/>
              </a:spcAft>
              <a:buSzPct val="100000"/>
              <a:buChar char="•"/>
            </a:pPr>
            <a:r>
              <a:rPr lang="en-US"/>
              <a:t>The companies must post the signs in the retail stores with which they have </a:t>
            </a:r>
            <a:r>
              <a:rPr lang="en-US" b="1">
                <a:solidFill>
                  <a:srgbClr val="C40E3E"/>
                </a:solidFill>
              </a:rPr>
              <a:t>contracts</a:t>
            </a:r>
            <a:r>
              <a:rPr lang="en-US"/>
              <a:t> to sell </a:t>
            </a:r>
            <a:r>
              <a:rPr lang="en-US" b="1">
                <a:solidFill>
                  <a:srgbClr val="C40E3E"/>
                </a:solidFill>
              </a:rPr>
              <a:t>cigarettes</a:t>
            </a:r>
            <a:r>
              <a:rPr lang="en-US"/>
              <a:t>, including more than 3,400 retailers in Maryland</a:t>
            </a:r>
            <a:endParaRPr/>
          </a:p>
          <a:p>
            <a:pPr marL="457200" lvl="0" indent="-393065" algn="l" rtl="0">
              <a:spcBef>
                <a:spcPts val="1000"/>
              </a:spcBef>
              <a:spcAft>
                <a:spcPts val="0"/>
              </a:spcAft>
              <a:buSzPct val="100000"/>
              <a:buChar char="•"/>
            </a:pPr>
            <a:r>
              <a:rPr lang="en-US"/>
              <a:t>Signs must be posted from October 2023 through June 2025; stores will be audited and a tip line is being established to monitor compliance</a:t>
            </a:r>
            <a:endParaRPr/>
          </a:p>
          <a:p>
            <a:pPr marL="457200" lvl="0" indent="-393065" algn="l" rtl="0">
              <a:spcBef>
                <a:spcPts val="1000"/>
              </a:spcBef>
              <a:spcAft>
                <a:spcPts val="0"/>
              </a:spcAft>
              <a:buSzPct val="100000"/>
              <a:buChar char="•"/>
            </a:pPr>
            <a:r>
              <a:rPr lang="en-US"/>
              <a:t>MDH sent email via the CTPC listserv on Aug 22</a:t>
            </a:r>
            <a:endParaRPr/>
          </a:p>
          <a:p>
            <a:pPr marL="457200" lvl="0" indent="-393065" algn="l" rtl="0">
              <a:spcBef>
                <a:spcPts val="1000"/>
              </a:spcBef>
              <a:spcAft>
                <a:spcPts val="1000"/>
              </a:spcAft>
              <a:buSzPct val="100000"/>
              <a:buChar char="•"/>
            </a:pPr>
            <a:r>
              <a:rPr lang="en-US"/>
              <a:t>To request a list of contracted retailers in your jurisdiction, email </a:t>
            </a:r>
            <a:r>
              <a:rPr lang="en-US" u="sng">
                <a:solidFill>
                  <a:schemeClr val="hlink"/>
                </a:solidFill>
                <a:hlinkClick r:id="rId3"/>
              </a:rPr>
              <a:t>mdh.tobaccocontrol@maryland.gov</a:t>
            </a:r>
            <a:r>
              <a:rPr lang="en-US"/>
              <a:t>  </a:t>
            </a:r>
            <a:endParaRPr/>
          </a:p>
        </p:txBody>
      </p:sp>
      <p:sp>
        <p:nvSpPr>
          <p:cNvPr id="834" name="Google Shape;834;g27c7b5c71df_0_96"/>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835" name="Google Shape;835;g27c7b5c71df_0_9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Corrective Statements w/ Contracted Retailers</a:t>
            </a:r>
            <a:endParaRPr/>
          </a:p>
        </p:txBody>
      </p:sp>
      <p:pic>
        <p:nvPicPr>
          <p:cNvPr id="836" name="Google Shape;836;g27c7b5c71df_0_96"/>
          <p:cNvPicPr preferRelativeResize="0"/>
          <p:nvPr/>
        </p:nvPicPr>
        <p:blipFill>
          <a:blip r:embed="rId4">
            <a:alphaModFix/>
          </a:blip>
          <a:stretch>
            <a:fillRect/>
          </a:stretch>
        </p:blipFill>
        <p:spPr>
          <a:xfrm>
            <a:off x="8662025" y="1949675"/>
            <a:ext cx="2996574" cy="36569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g27d7073316e_0_3"/>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FY2024 Local Health Department Grants	</a:t>
            </a:r>
            <a:endParaRPr/>
          </a:p>
        </p:txBody>
      </p:sp>
      <p:sp>
        <p:nvSpPr>
          <p:cNvPr id="843" name="Google Shape;843;g27d7073316e_0_3"/>
          <p:cNvSpPr txBox="1">
            <a:spLocks noGrp="1"/>
          </p:cNvSpPr>
          <p:nvPr>
            <p:ph type="body" idx="1"/>
          </p:nvPr>
        </p:nvSpPr>
        <p:spPr>
          <a:xfrm>
            <a:off x="1053548" y="1597025"/>
            <a:ext cx="10071600" cy="4351200"/>
          </a:xfrm>
          <a:prstGeom prst="rect">
            <a:avLst/>
          </a:prstGeom>
        </p:spPr>
        <p:txBody>
          <a:bodyPr spcFirstLastPara="1" wrap="square" lIns="91425" tIns="45700" rIns="91425" bIns="45700" anchor="t" anchorCtr="0">
            <a:normAutofit/>
          </a:bodyPr>
          <a:lstStyle/>
          <a:p>
            <a:pPr marL="457200" lvl="0" indent="-400050" algn="l" rtl="0">
              <a:spcBef>
                <a:spcPts val="1000"/>
              </a:spcBef>
              <a:spcAft>
                <a:spcPts val="0"/>
              </a:spcAft>
              <a:buSzPts val="2700"/>
              <a:buChar char="●"/>
            </a:pPr>
            <a:r>
              <a:rPr lang="en-US" sz="3000"/>
              <a:t>Tobacco/Diabetes Grants </a:t>
            </a:r>
            <a:endParaRPr sz="3000"/>
          </a:p>
          <a:p>
            <a:pPr marL="914400" lvl="1" indent="-381000" algn="l" rtl="0">
              <a:spcBef>
                <a:spcPts val="0"/>
              </a:spcBef>
              <a:spcAft>
                <a:spcPts val="0"/>
              </a:spcAft>
              <a:buSzPts val="2400"/>
              <a:buChar char="○"/>
            </a:pPr>
            <a:r>
              <a:rPr lang="en-US" sz="2700"/>
              <a:t>Majority of the budgets have been submitted for approvals</a:t>
            </a:r>
            <a:endParaRPr sz="2700"/>
          </a:p>
          <a:p>
            <a:pPr marL="914400" lvl="1" indent="-400050" algn="l" rtl="0">
              <a:spcBef>
                <a:spcPts val="0"/>
              </a:spcBef>
              <a:spcAft>
                <a:spcPts val="0"/>
              </a:spcAft>
              <a:buSzPts val="2700"/>
              <a:buChar char="○"/>
            </a:pPr>
            <a:r>
              <a:rPr lang="en-US" sz="2700"/>
              <a:t>Please respond to Michelle</a:t>
            </a:r>
            <a:br>
              <a:rPr lang="en-US" sz="2700"/>
            </a:br>
            <a:endParaRPr sz="2700"/>
          </a:p>
          <a:p>
            <a:pPr marL="457200" lvl="0" indent="-419100" algn="l" rtl="0">
              <a:spcBef>
                <a:spcPts val="0"/>
              </a:spcBef>
              <a:spcAft>
                <a:spcPts val="0"/>
              </a:spcAft>
              <a:buSzPts val="3000"/>
              <a:buChar char="●"/>
            </a:pPr>
            <a:r>
              <a:rPr lang="en-US" sz="3000"/>
              <a:t>Enforcement Grants - all have been approved</a:t>
            </a:r>
            <a:br>
              <a:rPr lang="en-US" sz="3000"/>
            </a:br>
            <a:endParaRPr sz="3000"/>
          </a:p>
          <a:p>
            <a:pPr marL="457200" lvl="0" indent="-419100" algn="l" rtl="0">
              <a:spcBef>
                <a:spcPts val="0"/>
              </a:spcBef>
              <a:spcAft>
                <a:spcPts val="0"/>
              </a:spcAft>
              <a:buSzPts val="3000"/>
              <a:buChar char="●"/>
            </a:pPr>
            <a:r>
              <a:rPr lang="en-US" sz="3000"/>
              <a:t>CRF Grants - majority have been approved</a:t>
            </a:r>
            <a:endParaRPr sz="3000"/>
          </a:p>
        </p:txBody>
      </p:sp>
      <p:sp>
        <p:nvSpPr>
          <p:cNvPr id="844" name="Google Shape;844;g27d7073316e_0_3"/>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13</a:t>
            </a:fld>
            <a:endParaRPr/>
          </a:p>
        </p:txBody>
      </p:sp>
      <p:sp>
        <p:nvSpPr>
          <p:cNvPr id="845" name="Google Shape;845;g27d7073316e_0_3"/>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g27c7b5c71df_0_1304"/>
          <p:cNvSpPr txBox="1">
            <a:spLocks noGrp="1"/>
          </p:cNvSpPr>
          <p:nvPr>
            <p:ph type="title"/>
          </p:nvPr>
        </p:nvSpPr>
        <p:spPr>
          <a:xfrm>
            <a:off x="592272" y="128030"/>
            <a:ext cx="11193300" cy="204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a:t>MDH Cannabis Public Health Actions</a:t>
            </a:r>
            <a:endParaRPr i="1">
              <a:latin typeface="Calibri"/>
              <a:ea typeface="Calibri"/>
              <a:cs typeface="Calibri"/>
              <a:sym typeface="Calibri"/>
            </a:endParaRPr>
          </a:p>
        </p:txBody>
      </p:sp>
      <p:sp>
        <p:nvSpPr>
          <p:cNvPr id="852" name="Google Shape;852;g27c7b5c71df_0_1304"/>
          <p:cNvSpPr txBox="1"/>
          <p:nvPr/>
        </p:nvSpPr>
        <p:spPr>
          <a:xfrm>
            <a:off x="592275" y="1593725"/>
            <a:ext cx="11312700" cy="5243700"/>
          </a:xfrm>
          <a:prstGeom prst="rect">
            <a:avLst/>
          </a:prstGeom>
          <a:noFill/>
          <a:ln>
            <a:noFill/>
          </a:ln>
        </p:spPr>
        <p:txBody>
          <a:bodyPr spcFirstLastPara="1" wrap="square" lIns="91425" tIns="45700" rIns="91425" bIns="45700" anchor="t" anchorCtr="0">
            <a:spAutoFit/>
          </a:bodyPr>
          <a:lstStyle/>
          <a:p>
            <a:pPr marL="342900" marR="0" lvl="0" indent="-381000" algn="l" rtl="0">
              <a:spcBef>
                <a:spcPts val="0"/>
              </a:spcBef>
              <a:spcAft>
                <a:spcPts val="0"/>
              </a:spcAft>
              <a:buClr>
                <a:schemeClr val="dk1"/>
              </a:buClr>
              <a:buSzPts val="2800"/>
              <a:buChar char="•"/>
            </a:pPr>
            <a:r>
              <a:rPr lang="en-US" sz="2800">
                <a:solidFill>
                  <a:schemeClr val="dk1"/>
                </a:solidFill>
                <a:latin typeface="Calibri"/>
                <a:ea typeface="Calibri"/>
                <a:cs typeface="Calibri"/>
                <a:sym typeface="Calibri"/>
              </a:rPr>
              <a:t>Expanding infrastructure</a:t>
            </a:r>
            <a:endParaRPr sz="2800">
              <a:solidFill>
                <a:schemeClr val="dk1"/>
              </a:solidFill>
              <a:latin typeface="Calibri"/>
              <a:ea typeface="Calibri"/>
              <a:cs typeface="Calibri"/>
              <a:sym typeface="Calibri"/>
            </a:endParaRPr>
          </a:p>
          <a:p>
            <a:pPr marL="342900" marR="0" lvl="0" indent="-3810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Media/communications/outreach [in partnership with MCA]</a:t>
            </a:r>
            <a:r>
              <a:rPr lang="en-US" sz="2800" b="1">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public/consumer education, youth prevention messaging, messaging for persons who are pregnant/breastfeeding, outreach materials</a:t>
            </a:r>
            <a:endParaRPr sz="2800" i="1">
              <a:latin typeface="Calibri"/>
              <a:ea typeface="Calibri"/>
              <a:cs typeface="Calibri"/>
              <a:sym typeface="Calibri"/>
            </a:endParaRPr>
          </a:p>
          <a:p>
            <a:pPr marL="342900" marR="0" lvl="0" indent="-3810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Establishing a TA Center, assisting with training and education statewide</a:t>
            </a:r>
            <a:endParaRPr sz="2800">
              <a:solidFill>
                <a:schemeClr val="dk1"/>
              </a:solidFill>
              <a:latin typeface="Calibri"/>
              <a:ea typeface="Calibri"/>
              <a:cs typeface="Calibri"/>
              <a:sym typeface="Calibri"/>
            </a:endParaRPr>
          </a:p>
          <a:p>
            <a:pPr marL="342900" marR="0" lvl="0" indent="-406400" algn="l" rtl="0">
              <a:spcBef>
                <a:spcPts val="0"/>
              </a:spcBef>
              <a:spcAft>
                <a:spcPts val="0"/>
              </a:spcAft>
              <a:buClr>
                <a:schemeClr val="dk1"/>
              </a:buClr>
              <a:buSzPts val="3200"/>
              <a:buFont typeface="Arial"/>
              <a:buChar char="•"/>
            </a:pPr>
            <a:r>
              <a:rPr lang="en-US" sz="2800">
                <a:solidFill>
                  <a:schemeClr val="dk1"/>
                </a:solidFill>
                <a:latin typeface="Calibri"/>
                <a:ea typeface="Calibri"/>
                <a:cs typeface="Calibri"/>
                <a:sym typeface="Calibri"/>
              </a:rPr>
              <a:t>Local Support</a:t>
            </a:r>
            <a:endParaRPr sz="2800">
              <a:solidFill>
                <a:schemeClr val="dk1"/>
              </a:solidFill>
              <a:latin typeface="Calibri"/>
              <a:ea typeface="Calibri"/>
              <a:cs typeface="Calibri"/>
              <a:sym typeface="Calibri"/>
            </a:endParaRPr>
          </a:p>
          <a:p>
            <a:pPr marL="342900" marR="0" lvl="0" indent="-406400" algn="l" rtl="0">
              <a:spcBef>
                <a:spcPts val="0"/>
              </a:spcBef>
              <a:spcAft>
                <a:spcPts val="0"/>
              </a:spcAft>
              <a:buClr>
                <a:schemeClr val="dk1"/>
              </a:buClr>
              <a:buSzPts val="3200"/>
              <a:buFont typeface="Arial"/>
              <a:buChar char="•"/>
            </a:pPr>
            <a:r>
              <a:rPr lang="en-US" sz="2800">
                <a:solidFill>
                  <a:schemeClr val="dk1"/>
                </a:solidFill>
                <a:latin typeface="Calibri"/>
                <a:ea typeface="Calibri"/>
                <a:cs typeface="Calibri"/>
                <a:sym typeface="Calibri"/>
              </a:rPr>
              <a:t>Treatment/Provider Partnership and Outreach</a:t>
            </a:r>
            <a:endParaRPr sz="2800">
              <a:solidFill>
                <a:schemeClr val="dk1"/>
              </a:solidFill>
              <a:latin typeface="Calibri"/>
              <a:ea typeface="Calibri"/>
              <a:cs typeface="Calibri"/>
              <a:sym typeface="Calibri"/>
            </a:endParaRPr>
          </a:p>
          <a:p>
            <a:pPr marL="342900" marR="0" lvl="0" indent="-406400" algn="l" rtl="0">
              <a:spcBef>
                <a:spcPts val="0"/>
              </a:spcBef>
              <a:spcAft>
                <a:spcPts val="0"/>
              </a:spcAft>
              <a:buClr>
                <a:schemeClr val="dk1"/>
              </a:buClr>
              <a:buSzPts val="3200"/>
              <a:buFont typeface="Arial"/>
              <a:buChar char="•"/>
            </a:pPr>
            <a:r>
              <a:rPr lang="en-US" sz="2800">
                <a:solidFill>
                  <a:schemeClr val="dk1"/>
                </a:solidFill>
                <a:latin typeface="Calibri"/>
                <a:ea typeface="Calibri"/>
                <a:cs typeface="Calibri"/>
                <a:sym typeface="Calibri"/>
              </a:rPr>
              <a:t>Data Collection and Research</a:t>
            </a:r>
            <a:endParaRPr sz="2800">
              <a:solidFill>
                <a:schemeClr val="dk1"/>
              </a:solidFill>
              <a:latin typeface="Calibri"/>
              <a:ea typeface="Calibri"/>
              <a:cs typeface="Calibri"/>
              <a:sym typeface="Calibri"/>
            </a:endParaRPr>
          </a:p>
          <a:p>
            <a:pPr marL="342900" marR="0" lvl="0" indent="-406400" algn="l" rtl="0">
              <a:spcBef>
                <a:spcPts val="0"/>
              </a:spcBef>
              <a:spcAft>
                <a:spcPts val="0"/>
              </a:spcAft>
              <a:buClr>
                <a:schemeClr val="dk1"/>
              </a:buClr>
              <a:buSzPts val="3200"/>
              <a:buFont typeface="Arial"/>
              <a:buChar char="•"/>
            </a:pPr>
            <a:r>
              <a:rPr lang="en-US" sz="2800">
                <a:solidFill>
                  <a:schemeClr val="dk1"/>
                </a:solidFill>
                <a:latin typeface="Calibri"/>
                <a:ea typeface="Calibri"/>
                <a:cs typeface="Calibri"/>
                <a:sym typeface="Calibri"/>
              </a:rPr>
              <a:t>Clean Indoor Air Act Enforcement/Education</a:t>
            </a:r>
            <a:endParaRPr sz="2800">
              <a:solidFill>
                <a:schemeClr val="dk1"/>
              </a:solidFill>
              <a:latin typeface="Calibri"/>
              <a:ea typeface="Calibri"/>
              <a:cs typeface="Calibri"/>
              <a:sym typeface="Calibri"/>
            </a:endParaRPr>
          </a:p>
          <a:p>
            <a:pPr marL="342900" marR="0" lvl="0" indent="-406400" algn="l" rtl="0">
              <a:spcBef>
                <a:spcPts val="0"/>
              </a:spcBef>
              <a:spcAft>
                <a:spcPts val="0"/>
              </a:spcAft>
              <a:buClr>
                <a:schemeClr val="dk1"/>
              </a:buClr>
              <a:buSzPts val="3200"/>
              <a:buFont typeface="Arial"/>
              <a:buChar char="•"/>
            </a:pPr>
            <a:r>
              <a:rPr lang="en-US" sz="2800">
                <a:solidFill>
                  <a:schemeClr val="dk1"/>
                </a:solidFill>
                <a:latin typeface="Calibri"/>
                <a:ea typeface="Calibri"/>
                <a:cs typeface="Calibri"/>
                <a:sym typeface="Calibri"/>
              </a:rPr>
              <a:t>Policy Implementation</a:t>
            </a:r>
            <a:endParaRPr sz="2800">
              <a:solidFill>
                <a:schemeClr val="dk1"/>
              </a:solidFill>
              <a:latin typeface="Calibri"/>
              <a:ea typeface="Calibri"/>
              <a:cs typeface="Calibri"/>
              <a:sym typeface="Calibri"/>
            </a:endParaRPr>
          </a:p>
          <a:p>
            <a:pPr marL="0" marR="0" lvl="0" indent="0" algn="l" rtl="0">
              <a:spcBef>
                <a:spcPts val="800"/>
              </a:spcBef>
              <a:spcAft>
                <a:spcPts val="0"/>
              </a:spcAft>
              <a:buNone/>
            </a:pPr>
            <a:endParaRPr sz="2800">
              <a:solidFill>
                <a:schemeClr val="dk1"/>
              </a:solidFill>
              <a:latin typeface="Calibri"/>
              <a:ea typeface="Calibri"/>
              <a:cs typeface="Calibri"/>
              <a:sym typeface="Calibri"/>
            </a:endParaRPr>
          </a:p>
        </p:txBody>
      </p:sp>
      <p:sp>
        <p:nvSpPr>
          <p:cNvPr id="853" name="Google Shape;853;g27c7b5c71df_0_1304"/>
          <p:cNvSpPr txBox="1"/>
          <p:nvPr/>
        </p:nvSpPr>
        <p:spPr>
          <a:xfrm>
            <a:off x="806533" y="190733"/>
            <a:ext cx="8111100" cy="554100"/>
          </a:xfrm>
          <a:prstGeom prst="rect">
            <a:avLst/>
          </a:prstGeom>
          <a:noFill/>
          <a:ln>
            <a:noFill/>
          </a:ln>
        </p:spPr>
        <p:txBody>
          <a:bodyPr spcFirstLastPara="1" wrap="square" lIns="121900" tIns="121900" rIns="121900" bIns="121900" anchor="ctr" anchorCtr="0">
            <a:spAutoFit/>
          </a:bodyPr>
          <a:lstStyle/>
          <a:p>
            <a:pPr marL="0" lvl="0" indent="0" algn="l" rtl="0">
              <a:spcBef>
                <a:spcPts val="0"/>
              </a:spcBef>
              <a:spcAft>
                <a:spcPts val="0"/>
              </a:spcAft>
              <a:buNone/>
            </a:pPr>
            <a:endParaRPr sz="2000" i="1">
              <a:solidFill>
                <a:srgbClr val="666666"/>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g27c7b5c71df_0_1407"/>
          <p:cNvSpPr txBox="1">
            <a:spLocks noGrp="1"/>
          </p:cNvSpPr>
          <p:nvPr>
            <p:ph type="title"/>
          </p:nvPr>
        </p:nvSpPr>
        <p:spPr>
          <a:xfrm>
            <a:off x="320397" y="211761"/>
            <a:ext cx="115512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b="1"/>
              <a:t>MCA </a:t>
            </a:r>
            <a:r>
              <a:rPr lang="en-US"/>
              <a:t>Cannabis Public Health Activities</a:t>
            </a:r>
            <a:endParaRPr b="1" i="1">
              <a:latin typeface="Calibri"/>
              <a:ea typeface="Calibri"/>
              <a:cs typeface="Calibri"/>
              <a:sym typeface="Calibri"/>
            </a:endParaRPr>
          </a:p>
        </p:txBody>
      </p:sp>
      <p:cxnSp>
        <p:nvCxnSpPr>
          <p:cNvPr id="860" name="Google Shape;860;g27c7b5c71df_0_1407"/>
          <p:cNvCxnSpPr/>
          <p:nvPr/>
        </p:nvCxnSpPr>
        <p:spPr>
          <a:xfrm>
            <a:off x="468481" y="1213470"/>
            <a:ext cx="5486400" cy="0"/>
          </a:xfrm>
          <a:prstGeom prst="straightConnector1">
            <a:avLst/>
          </a:prstGeom>
          <a:noFill/>
          <a:ln w="28575" cap="flat" cmpd="sng">
            <a:solidFill>
              <a:srgbClr val="C00000"/>
            </a:solidFill>
            <a:prstDash val="solid"/>
            <a:miter lim="800000"/>
            <a:headEnd type="none" w="sm" len="sm"/>
            <a:tailEnd type="none" w="sm" len="sm"/>
          </a:ln>
        </p:spPr>
      </p:cxnSp>
      <p:sp>
        <p:nvSpPr>
          <p:cNvPr id="861" name="Google Shape;861;g27c7b5c71df_0_1407"/>
          <p:cNvSpPr txBox="1">
            <a:spLocks noGrp="1"/>
          </p:cNvSpPr>
          <p:nvPr>
            <p:ph type="body" idx="2"/>
          </p:nvPr>
        </p:nvSpPr>
        <p:spPr>
          <a:xfrm>
            <a:off x="372230" y="1334159"/>
            <a:ext cx="7725300" cy="4979700"/>
          </a:xfrm>
          <a:prstGeom prst="rect">
            <a:avLst/>
          </a:prstGeom>
          <a:noFill/>
          <a:ln>
            <a:noFill/>
          </a:ln>
        </p:spPr>
        <p:txBody>
          <a:bodyPr spcFirstLastPara="1" wrap="square" lIns="91425" tIns="45700" rIns="91425" bIns="45700" anchor="t" anchorCtr="0">
            <a:normAutofit lnSpcReduction="10000"/>
          </a:bodyPr>
          <a:lstStyle/>
          <a:p>
            <a:pPr marL="241300" lvl="0" indent="-228600" algn="l" rtl="0">
              <a:lnSpc>
                <a:spcPct val="107000"/>
              </a:lnSpc>
              <a:spcBef>
                <a:spcPts val="0"/>
              </a:spcBef>
              <a:spcAft>
                <a:spcPts val="0"/>
              </a:spcAft>
              <a:buClr>
                <a:schemeClr val="dk1"/>
              </a:buClr>
              <a:buSzPts val="2800"/>
              <a:buChar char="•"/>
            </a:pPr>
            <a:r>
              <a:rPr lang="en-US" b="1">
                <a:latin typeface="Calibri"/>
                <a:ea typeface="Calibri"/>
                <a:cs typeface="Calibri"/>
                <a:sym typeface="Calibri"/>
              </a:rPr>
              <a:t>Statewide media campaigns to </a:t>
            </a:r>
            <a:r>
              <a:rPr lang="en-US">
                <a:latin typeface="Calibri"/>
                <a:ea typeface="Calibri"/>
                <a:cs typeface="Calibri"/>
                <a:sym typeface="Calibri"/>
              </a:rPr>
              <a:t>educate the general public </a:t>
            </a:r>
            <a:endParaRPr/>
          </a:p>
          <a:p>
            <a:pPr marL="241300" lvl="0" indent="-228600" algn="l" rtl="0">
              <a:lnSpc>
                <a:spcPct val="107000"/>
              </a:lnSpc>
              <a:spcBef>
                <a:spcPts val="0"/>
              </a:spcBef>
              <a:spcAft>
                <a:spcPts val="0"/>
              </a:spcAft>
              <a:buClr>
                <a:schemeClr val="dk1"/>
              </a:buClr>
              <a:buSzPts val="2800"/>
              <a:buChar char="•"/>
            </a:pPr>
            <a:r>
              <a:rPr lang="en-US" b="1">
                <a:latin typeface="Calibri"/>
                <a:ea typeface="Calibri"/>
                <a:cs typeface="Calibri"/>
                <a:sym typeface="Calibri"/>
              </a:rPr>
              <a:t>Health and safety fact sheets </a:t>
            </a:r>
            <a:r>
              <a:rPr lang="en-US">
                <a:latin typeface="Calibri"/>
                <a:ea typeface="Calibri"/>
                <a:cs typeface="Calibri"/>
                <a:sym typeface="Calibri"/>
              </a:rPr>
              <a:t>for use by</a:t>
            </a:r>
            <a:r>
              <a:rPr lang="en-US" b="1">
                <a:latin typeface="Calibri"/>
                <a:ea typeface="Calibri"/>
                <a:cs typeface="Calibri"/>
                <a:sym typeface="Calibri"/>
              </a:rPr>
              <a:t> </a:t>
            </a:r>
            <a:r>
              <a:rPr lang="en-US">
                <a:latin typeface="Calibri"/>
                <a:ea typeface="Calibri"/>
                <a:cs typeface="Calibri"/>
                <a:sym typeface="Calibri"/>
              </a:rPr>
              <a:t>local health departments and community partners</a:t>
            </a:r>
            <a:endParaRPr/>
          </a:p>
          <a:p>
            <a:pPr marL="241300" lvl="0" indent="-228600" algn="l" rtl="0">
              <a:lnSpc>
                <a:spcPct val="107000"/>
              </a:lnSpc>
              <a:spcBef>
                <a:spcPts val="0"/>
              </a:spcBef>
              <a:spcAft>
                <a:spcPts val="0"/>
              </a:spcAft>
              <a:buClr>
                <a:schemeClr val="dk1"/>
              </a:buClr>
              <a:buSzPts val="2800"/>
              <a:buChar char="•"/>
            </a:pPr>
            <a:r>
              <a:rPr lang="en-US" b="1">
                <a:latin typeface="Calibri"/>
                <a:ea typeface="Calibri"/>
                <a:cs typeface="Calibri"/>
                <a:sym typeface="Calibri"/>
              </a:rPr>
              <a:t>Point-of-sale education </a:t>
            </a:r>
            <a:r>
              <a:rPr lang="en-US">
                <a:latin typeface="Calibri"/>
                <a:ea typeface="Calibri"/>
                <a:cs typeface="Calibri"/>
                <a:sym typeface="Calibri"/>
              </a:rPr>
              <a:t>to provide harm reduction information directly to consumers, especially new ones</a:t>
            </a:r>
            <a:endParaRPr/>
          </a:p>
          <a:p>
            <a:pPr marL="241300" lvl="0" indent="-228600" algn="l" rtl="0">
              <a:lnSpc>
                <a:spcPct val="107000"/>
              </a:lnSpc>
              <a:spcBef>
                <a:spcPts val="0"/>
              </a:spcBef>
              <a:spcAft>
                <a:spcPts val="0"/>
              </a:spcAft>
              <a:buClr>
                <a:schemeClr val="dk1"/>
              </a:buClr>
              <a:buSzPts val="2800"/>
              <a:buChar char="•"/>
            </a:pPr>
            <a:r>
              <a:rPr lang="en-US" b="1">
                <a:latin typeface="Calibri"/>
                <a:ea typeface="Calibri"/>
                <a:cs typeface="Calibri"/>
                <a:sym typeface="Calibri"/>
              </a:rPr>
              <a:t>Licensee education </a:t>
            </a:r>
            <a:r>
              <a:rPr lang="en-US">
                <a:latin typeface="Calibri"/>
                <a:ea typeface="Calibri"/>
                <a:cs typeface="Calibri"/>
                <a:sym typeface="Calibri"/>
              </a:rPr>
              <a:t>to support responsible consumption</a:t>
            </a:r>
            <a:endParaRPr/>
          </a:p>
          <a:p>
            <a:pPr marL="241300" lvl="0" indent="-228600" algn="l" rtl="0">
              <a:lnSpc>
                <a:spcPct val="107000"/>
              </a:lnSpc>
              <a:spcBef>
                <a:spcPts val="0"/>
              </a:spcBef>
              <a:spcAft>
                <a:spcPts val="0"/>
              </a:spcAft>
              <a:buClr>
                <a:schemeClr val="dk1"/>
              </a:buClr>
              <a:buSzPts val="2800"/>
              <a:buChar char="•"/>
            </a:pPr>
            <a:r>
              <a:rPr lang="en-US">
                <a:latin typeface="Calibri"/>
                <a:ea typeface="Calibri"/>
                <a:cs typeface="Calibri"/>
                <a:sym typeface="Calibri"/>
              </a:rPr>
              <a:t>Cannabis </a:t>
            </a:r>
            <a:r>
              <a:rPr lang="en-US" b="1">
                <a:latin typeface="Calibri"/>
                <a:ea typeface="Calibri"/>
                <a:cs typeface="Calibri"/>
                <a:sym typeface="Calibri"/>
              </a:rPr>
              <a:t>product testing </a:t>
            </a:r>
            <a:r>
              <a:rPr lang="en-US">
                <a:latin typeface="Calibri"/>
                <a:ea typeface="Calibri"/>
                <a:cs typeface="Calibri"/>
                <a:sym typeface="Calibri"/>
              </a:rPr>
              <a:t>and approvals</a:t>
            </a:r>
            <a:endParaRPr/>
          </a:p>
          <a:p>
            <a:pPr marL="0" lvl="0" indent="0" algn="l" rtl="0">
              <a:lnSpc>
                <a:spcPct val="90000"/>
              </a:lnSpc>
              <a:spcBef>
                <a:spcPts val="1100"/>
              </a:spcBef>
              <a:spcAft>
                <a:spcPts val="0"/>
              </a:spcAft>
              <a:buClr>
                <a:schemeClr val="dk1"/>
              </a:buClr>
              <a:buSzPts val="2800"/>
              <a:buNone/>
            </a:pPr>
            <a:endParaRPr/>
          </a:p>
        </p:txBody>
      </p:sp>
      <p:sp>
        <p:nvSpPr>
          <p:cNvPr id="862" name="Google Shape;862;g27c7b5c71df_0_1407"/>
          <p:cNvSpPr txBox="1"/>
          <p:nvPr/>
        </p:nvSpPr>
        <p:spPr>
          <a:xfrm>
            <a:off x="774098" y="5748567"/>
            <a:ext cx="5486400" cy="677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a:solidFill>
                  <a:schemeClr val="dk1"/>
                </a:solidFill>
                <a:latin typeface="Calibri"/>
                <a:ea typeface="Calibri"/>
                <a:cs typeface="Calibri"/>
                <a:sym typeface="Calibri"/>
              </a:rPr>
              <a:t>Free videos, materials, and fact sheets available at </a:t>
            </a:r>
            <a:r>
              <a:rPr lang="en-US" sz="19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Shareables (maryland.gov)</a:t>
            </a:r>
            <a:endParaRPr sz="1900">
              <a:solidFill>
                <a:schemeClr val="dk1"/>
              </a:solidFill>
              <a:latin typeface="Calibri"/>
              <a:ea typeface="Calibri"/>
              <a:cs typeface="Calibri"/>
              <a:sym typeface="Calibri"/>
            </a:endParaRPr>
          </a:p>
        </p:txBody>
      </p:sp>
      <p:pic>
        <p:nvPicPr>
          <p:cNvPr id="863" name="Google Shape;863;g27c7b5c71df_0_1407"/>
          <p:cNvPicPr preferRelativeResize="0"/>
          <p:nvPr/>
        </p:nvPicPr>
        <p:blipFill rotWithShape="1">
          <a:blip r:embed="rId4">
            <a:alphaModFix/>
          </a:blip>
          <a:srcRect/>
          <a:stretch/>
        </p:blipFill>
        <p:spPr>
          <a:xfrm>
            <a:off x="8460090" y="1232567"/>
            <a:ext cx="2883543" cy="4545101"/>
          </a:xfrm>
          <a:prstGeom prst="rect">
            <a:avLst/>
          </a:prstGeom>
          <a:noFill/>
          <a:ln>
            <a:noFill/>
          </a:ln>
        </p:spPr>
      </p:pic>
      <p:sp>
        <p:nvSpPr>
          <p:cNvPr id="864" name="Google Shape;864;g27c7b5c71df_0_1407"/>
          <p:cNvSpPr txBox="1"/>
          <p:nvPr/>
        </p:nvSpPr>
        <p:spPr>
          <a:xfrm>
            <a:off x="603333" y="89133"/>
            <a:ext cx="8111100" cy="554100"/>
          </a:xfrm>
          <a:prstGeom prst="rect">
            <a:avLst/>
          </a:prstGeom>
          <a:noFill/>
          <a:ln>
            <a:noFill/>
          </a:ln>
        </p:spPr>
        <p:txBody>
          <a:bodyPr spcFirstLastPara="1" wrap="square" lIns="121900" tIns="121900" rIns="121900" bIns="121900" anchor="ctr" anchorCtr="0">
            <a:spAutoFit/>
          </a:bodyPr>
          <a:lstStyle/>
          <a:p>
            <a:pPr marL="0" lvl="0" indent="0" algn="l" rtl="0">
              <a:spcBef>
                <a:spcPts val="0"/>
              </a:spcBef>
              <a:spcAft>
                <a:spcPts val="0"/>
              </a:spcAft>
              <a:buNone/>
            </a:pPr>
            <a:endParaRPr sz="2000" i="1">
              <a:solidFill>
                <a:srgbClr val="666666"/>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g27c7b5c71df_0_1602"/>
          <p:cNvSpPr txBox="1">
            <a:spLocks noGrp="1"/>
          </p:cNvSpPr>
          <p:nvPr>
            <p:ph type="title"/>
          </p:nvPr>
        </p:nvSpPr>
        <p:spPr>
          <a:xfrm>
            <a:off x="372934" y="389510"/>
            <a:ext cx="4464300" cy="23823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90000"/>
              <a:buFont typeface="Calibri"/>
              <a:buNone/>
            </a:pPr>
            <a:r>
              <a:rPr lang="en-US" sz="4000" b="1">
                <a:latin typeface="Calibri"/>
                <a:ea typeface="Calibri"/>
                <a:cs typeface="Calibri"/>
                <a:sym typeface="Calibri"/>
              </a:rPr>
              <a:t>Consumer Education Efforts</a:t>
            </a:r>
            <a:br>
              <a:rPr lang="en-US" sz="3600" b="1">
                <a:latin typeface="Calibri"/>
                <a:ea typeface="Calibri"/>
                <a:cs typeface="Calibri"/>
                <a:sym typeface="Calibri"/>
              </a:rPr>
            </a:br>
            <a:r>
              <a:rPr lang="en-US" sz="2400" i="1">
                <a:latin typeface="Calibri"/>
                <a:ea typeface="Calibri"/>
                <a:cs typeface="Calibri"/>
                <a:sym typeface="Calibri"/>
              </a:rPr>
              <a:t>MCA developed and delivered these materials to all licensed dispensaries prior to start of adult-use sales on 7/1/23. T</a:t>
            </a:r>
            <a:r>
              <a:rPr lang="en-US" sz="2400" i="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he pocket guide</a:t>
            </a:r>
            <a:r>
              <a:rPr lang="en-US" sz="2400" i="1">
                <a:latin typeface="Calibri"/>
                <a:ea typeface="Calibri"/>
                <a:cs typeface="Calibri"/>
                <a:sym typeface="Calibri"/>
              </a:rPr>
              <a:t> (below) is available in Spanish.</a:t>
            </a:r>
            <a:endParaRPr sz="2400" i="1">
              <a:latin typeface="Calibri"/>
              <a:ea typeface="Calibri"/>
              <a:cs typeface="Calibri"/>
              <a:sym typeface="Calibri"/>
            </a:endParaRPr>
          </a:p>
        </p:txBody>
      </p:sp>
      <p:cxnSp>
        <p:nvCxnSpPr>
          <p:cNvPr id="871" name="Google Shape;871;g27c7b5c71df_0_1602"/>
          <p:cNvCxnSpPr/>
          <p:nvPr/>
        </p:nvCxnSpPr>
        <p:spPr>
          <a:xfrm>
            <a:off x="347481" y="3191753"/>
            <a:ext cx="4469700" cy="0"/>
          </a:xfrm>
          <a:prstGeom prst="straightConnector1">
            <a:avLst/>
          </a:prstGeom>
          <a:noFill/>
          <a:ln w="28575" cap="flat" cmpd="sng">
            <a:solidFill>
              <a:srgbClr val="C00000"/>
            </a:solidFill>
            <a:prstDash val="solid"/>
            <a:miter lim="800000"/>
            <a:headEnd type="none" w="sm" len="sm"/>
            <a:tailEnd type="none" w="sm" len="sm"/>
          </a:ln>
        </p:spPr>
      </p:cxnSp>
      <p:pic>
        <p:nvPicPr>
          <p:cNvPr id="872" name="Google Shape;872;g27c7b5c71df_0_1602"/>
          <p:cNvPicPr preferRelativeResize="0"/>
          <p:nvPr/>
        </p:nvPicPr>
        <p:blipFill rotWithShape="1">
          <a:blip r:embed="rId3">
            <a:alphaModFix/>
          </a:blip>
          <a:srcRect/>
          <a:stretch/>
        </p:blipFill>
        <p:spPr>
          <a:xfrm>
            <a:off x="7535943" y="115389"/>
            <a:ext cx="4423395" cy="6627222"/>
          </a:xfrm>
          <a:prstGeom prst="rect">
            <a:avLst/>
          </a:prstGeom>
          <a:noFill/>
          <a:ln>
            <a:noFill/>
          </a:ln>
        </p:spPr>
      </p:pic>
      <p:pic>
        <p:nvPicPr>
          <p:cNvPr id="873" name="Google Shape;873;g27c7b5c71df_0_1602"/>
          <p:cNvPicPr preferRelativeResize="0"/>
          <p:nvPr/>
        </p:nvPicPr>
        <p:blipFill rotWithShape="1">
          <a:blip r:embed="rId4">
            <a:alphaModFix/>
          </a:blip>
          <a:srcRect/>
          <a:stretch/>
        </p:blipFill>
        <p:spPr>
          <a:xfrm>
            <a:off x="232662" y="3891668"/>
            <a:ext cx="1562100" cy="2626281"/>
          </a:xfrm>
          <a:prstGeom prst="rect">
            <a:avLst/>
          </a:prstGeom>
          <a:noFill/>
          <a:ln>
            <a:noFill/>
          </a:ln>
        </p:spPr>
      </p:pic>
      <p:pic>
        <p:nvPicPr>
          <p:cNvPr id="874" name="Google Shape;874;g27c7b5c71df_0_1602"/>
          <p:cNvPicPr preferRelativeResize="0"/>
          <p:nvPr/>
        </p:nvPicPr>
        <p:blipFill rotWithShape="1">
          <a:blip r:embed="rId5">
            <a:alphaModFix/>
          </a:blip>
          <a:srcRect/>
          <a:stretch/>
        </p:blipFill>
        <p:spPr>
          <a:xfrm>
            <a:off x="1824089" y="3545675"/>
            <a:ext cx="1562100" cy="2562225"/>
          </a:xfrm>
          <a:prstGeom prst="rect">
            <a:avLst/>
          </a:prstGeom>
          <a:noFill/>
          <a:ln>
            <a:noFill/>
          </a:ln>
        </p:spPr>
      </p:pic>
      <p:pic>
        <p:nvPicPr>
          <p:cNvPr id="875" name="Google Shape;875;g27c7b5c71df_0_1602"/>
          <p:cNvPicPr preferRelativeResize="0"/>
          <p:nvPr/>
        </p:nvPicPr>
        <p:blipFill rotWithShape="1">
          <a:blip r:embed="rId6">
            <a:alphaModFix/>
          </a:blip>
          <a:srcRect/>
          <a:stretch/>
        </p:blipFill>
        <p:spPr>
          <a:xfrm>
            <a:off x="3056611" y="4276725"/>
            <a:ext cx="1524000" cy="2581275"/>
          </a:xfrm>
          <a:prstGeom prst="rect">
            <a:avLst/>
          </a:prstGeom>
          <a:noFill/>
          <a:ln>
            <a:noFill/>
          </a:ln>
        </p:spPr>
      </p:pic>
      <p:pic>
        <p:nvPicPr>
          <p:cNvPr id="876" name="Google Shape;876;g27c7b5c71df_0_1602"/>
          <p:cNvPicPr preferRelativeResize="0"/>
          <p:nvPr/>
        </p:nvPicPr>
        <p:blipFill rotWithShape="1">
          <a:blip r:embed="rId7">
            <a:alphaModFix/>
          </a:blip>
          <a:srcRect/>
          <a:stretch/>
        </p:blipFill>
        <p:spPr>
          <a:xfrm>
            <a:off x="5517081" y="4267200"/>
            <a:ext cx="1581150" cy="2590800"/>
          </a:xfrm>
          <a:prstGeom prst="rect">
            <a:avLst/>
          </a:prstGeom>
          <a:noFill/>
          <a:ln>
            <a:noFill/>
          </a:ln>
        </p:spPr>
      </p:pic>
      <p:pic>
        <p:nvPicPr>
          <p:cNvPr id="877" name="Google Shape;877;g27c7b5c71df_0_1602"/>
          <p:cNvPicPr preferRelativeResize="0"/>
          <p:nvPr/>
        </p:nvPicPr>
        <p:blipFill rotWithShape="1">
          <a:blip r:embed="rId8">
            <a:alphaModFix/>
          </a:blip>
          <a:srcRect/>
          <a:stretch/>
        </p:blipFill>
        <p:spPr>
          <a:xfrm>
            <a:off x="5518729" y="115389"/>
            <a:ext cx="1946835" cy="1968229"/>
          </a:xfrm>
          <a:prstGeom prst="rect">
            <a:avLst/>
          </a:prstGeom>
          <a:noFill/>
          <a:ln>
            <a:noFill/>
          </a:ln>
        </p:spPr>
      </p:pic>
      <p:pic>
        <p:nvPicPr>
          <p:cNvPr id="878" name="Google Shape;878;g27c7b5c71df_0_1602"/>
          <p:cNvPicPr preferRelativeResize="0"/>
          <p:nvPr/>
        </p:nvPicPr>
        <p:blipFill rotWithShape="1">
          <a:blip r:embed="rId9">
            <a:alphaModFix/>
          </a:blip>
          <a:srcRect t="5873" r="5195"/>
          <a:stretch/>
        </p:blipFill>
        <p:spPr>
          <a:xfrm>
            <a:off x="5517081" y="2107686"/>
            <a:ext cx="1946834" cy="2070086"/>
          </a:xfrm>
          <a:prstGeom prst="rect">
            <a:avLst/>
          </a:prstGeom>
          <a:noFill/>
          <a:ln>
            <a:noFill/>
          </a:ln>
        </p:spPr>
      </p:pic>
      <p:pic>
        <p:nvPicPr>
          <p:cNvPr id="879" name="Google Shape;879;g27c7b5c71df_0_1602"/>
          <p:cNvPicPr preferRelativeResize="0"/>
          <p:nvPr/>
        </p:nvPicPr>
        <p:blipFill rotWithShape="1">
          <a:blip r:embed="rId10">
            <a:alphaModFix/>
          </a:blip>
          <a:srcRect/>
          <a:stretch/>
        </p:blipFill>
        <p:spPr>
          <a:xfrm>
            <a:off x="4322659" y="3521862"/>
            <a:ext cx="1600200" cy="2609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sp>
        <p:nvSpPr>
          <p:cNvPr id="885" name="Google Shape;885;g27c7b5c71df_0_1815"/>
          <p:cNvSpPr txBox="1">
            <a:spLocks noGrp="1"/>
          </p:cNvSpPr>
          <p:nvPr>
            <p:ph type="title"/>
          </p:nvPr>
        </p:nvSpPr>
        <p:spPr>
          <a:xfrm>
            <a:off x="126688" y="679049"/>
            <a:ext cx="5302500" cy="84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endParaRPr sz="2000" b="0" i="1">
              <a:solidFill>
                <a:srgbClr val="666666"/>
              </a:solidFill>
            </a:endParaRPr>
          </a:p>
          <a:p>
            <a:pPr marL="0" lvl="0" indent="0" algn="l" rtl="0">
              <a:lnSpc>
                <a:spcPct val="90000"/>
              </a:lnSpc>
              <a:spcBef>
                <a:spcPts val="0"/>
              </a:spcBef>
              <a:spcAft>
                <a:spcPts val="0"/>
              </a:spcAft>
              <a:buClr>
                <a:schemeClr val="dk1"/>
              </a:buClr>
              <a:buSzPct val="67500"/>
              <a:buFont typeface="Arial"/>
              <a:buNone/>
            </a:pPr>
            <a:r>
              <a:rPr lang="en-US" sz="4000" b="1">
                <a:latin typeface="Calibri"/>
                <a:ea typeface="Calibri"/>
                <a:cs typeface="Calibri"/>
                <a:sym typeface="Calibri"/>
              </a:rPr>
              <a:t>Public Awareness Efforts</a:t>
            </a:r>
            <a:endParaRPr sz="4000" b="1">
              <a:latin typeface="Calibri"/>
              <a:ea typeface="Calibri"/>
              <a:cs typeface="Calibri"/>
              <a:sym typeface="Calibri"/>
            </a:endParaRPr>
          </a:p>
          <a:p>
            <a:pPr marL="0" lvl="0" indent="0" algn="l" rtl="0">
              <a:lnSpc>
                <a:spcPct val="90000"/>
              </a:lnSpc>
              <a:spcBef>
                <a:spcPts val="0"/>
              </a:spcBef>
              <a:spcAft>
                <a:spcPts val="0"/>
              </a:spcAft>
              <a:buClr>
                <a:schemeClr val="dk1"/>
              </a:buClr>
              <a:buSzPct val="134782"/>
              <a:buFont typeface="Arial"/>
              <a:buNone/>
            </a:pPr>
            <a:r>
              <a:rPr lang="en-US" sz="2300" i="1">
                <a:latin typeface="Calibri"/>
                <a:ea typeface="Calibri"/>
                <a:cs typeface="Calibri"/>
                <a:sym typeface="Calibri"/>
              </a:rPr>
              <a:t>MCA launched its first statewide public education campaign in spring 2023, prior to legal adult-use sales. It focused on the laws (legal age, smoke-free spaces) and key public health and safety messages (driving).</a:t>
            </a:r>
            <a:endParaRPr sz="2300" i="1">
              <a:latin typeface="Calibri"/>
              <a:ea typeface="Calibri"/>
              <a:cs typeface="Calibri"/>
              <a:sym typeface="Calibri"/>
            </a:endParaRPr>
          </a:p>
        </p:txBody>
      </p:sp>
      <p:cxnSp>
        <p:nvCxnSpPr>
          <p:cNvPr id="886" name="Google Shape;886;g27c7b5c71df_0_1815"/>
          <p:cNvCxnSpPr/>
          <p:nvPr/>
        </p:nvCxnSpPr>
        <p:spPr>
          <a:xfrm>
            <a:off x="126688" y="2514439"/>
            <a:ext cx="5486400" cy="0"/>
          </a:xfrm>
          <a:prstGeom prst="straightConnector1">
            <a:avLst/>
          </a:prstGeom>
          <a:noFill/>
          <a:ln w="28575" cap="flat" cmpd="sng">
            <a:solidFill>
              <a:srgbClr val="980000"/>
            </a:solidFill>
            <a:prstDash val="solid"/>
            <a:miter lim="800000"/>
            <a:headEnd type="none" w="sm" len="sm"/>
            <a:tailEnd type="none" w="sm" len="sm"/>
          </a:ln>
        </p:spPr>
      </p:cxnSp>
      <p:pic>
        <p:nvPicPr>
          <p:cNvPr id="887" name="Google Shape;887;g27c7b5c71df_0_1815"/>
          <p:cNvPicPr preferRelativeResize="0"/>
          <p:nvPr/>
        </p:nvPicPr>
        <p:blipFill rotWithShape="1">
          <a:blip r:embed="rId3">
            <a:alphaModFix/>
          </a:blip>
          <a:srcRect/>
          <a:stretch/>
        </p:blipFill>
        <p:spPr>
          <a:xfrm rot="-59998">
            <a:off x="8516222" y="86147"/>
            <a:ext cx="3348718" cy="5669386"/>
          </a:xfrm>
          <a:prstGeom prst="rect">
            <a:avLst/>
          </a:prstGeom>
          <a:noFill/>
          <a:ln w="9525" cap="flat" cmpd="sng">
            <a:solidFill>
              <a:schemeClr val="dk1"/>
            </a:solidFill>
            <a:prstDash val="solid"/>
            <a:round/>
            <a:headEnd type="none" w="sm" len="sm"/>
            <a:tailEnd type="none" w="sm" len="sm"/>
          </a:ln>
        </p:spPr>
      </p:pic>
      <p:pic>
        <p:nvPicPr>
          <p:cNvPr id="888" name="Google Shape;888;g27c7b5c71df_0_1815"/>
          <p:cNvPicPr preferRelativeResize="0"/>
          <p:nvPr/>
        </p:nvPicPr>
        <p:blipFill rotWithShape="1">
          <a:blip r:embed="rId4">
            <a:alphaModFix/>
          </a:blip>
          <a:srcRect/>
          <a:stretch/>
        </p:blipFill>
        <p:spPr>
          <a:xfrm rot="60000">
            <a:off x="52236" y="2943261"/>
            <a:ext cx="6717583" cy="3168002"/>
          </a:xfrm>
          <a:prstGeom prst="rect">
            <a:avLst/>
          </a:prstGeom>
          <a:noFill/>
          <a:ln w="9525" cap="flat" cmpd="sng">
            <a:solidFill>
              <a:schemeClr val="dk1"/>
            </a:solidFill>
            <a:prstDash val="solid"/>
            <a:round/>
            <a:headEnd type="none" w="sm" len="sm"/>
            <a:tailEnd type="none" w="sm" len="sm"/>
          </a:ln>
        </p:spPr>
      </p:pic>
      <p:pic>
        <p:nvPicPr>
          <p:cNvPr id="889" name="Google Shape;889;g27c7b5c71df_0_1815"/>
          <p:cNvPicPr preferRelativeResize="0"/>
          <p:nvPr/>
        </p:nvPicPr>
        <p:blipFill rotWithShape="1">
          <a:blip r:embed="rId5">
            <a:alphaModFix/>
          </a:blip>
          <a:srcRect/>
          <a:stretch/>
        </p:blipFill>
        <p:spPr>
          <a:xfrm rot="120000">
            <a:off x="5727775" y="78848"/>
            <a:ext cx="3078747" cy="6533447"/>
          </a:xfrm>
          <a:prstGeom prst="rect">
            <a:avLst/>
          </a:prstGeom>
          <a:noFill/>
          <a:ln w="9525" cap="flat" cmpd="sng">
            <a:solidFill>
              <a:schemeClr val="dk1"/>
            </a:solidFill>
            <a:prstDash val="solid"/>
            <a:round/>
            <a:headEnd type="none" w="sm" len="sm"/>
            <a:tailEnd type="none" w="sm" len="sm"/>
          </a:ln>
        </p:spPr>
      </p:pic>
      <p:pic>
        <p:nvPicPr>
          <p:cNvPr id="890" name="Google Shape;890;g27c7b5c71df_0_1815"/>
          <p:cNvPicPr preferRelativeResize="0"/>
          <p:nvPr/>
        </p:nvPicPr>
        <p:blipFill rotWithShape="1">
          <a:blip r:embed="rId6">
            <a:alphaModFix/>
          </a:blip>
          <a:srcRect/>
          <a:stretch/>
        </p:blipFill>
        <p:spPr>
          <a:xfrm rot="180000">
            <a:off x="6754235" y="4270377"/>
            <a:ext cx="4755291" cy="2509737"/>
          </a:xfrm>
          <a:prstGeom prst="rect">
            <a:avLst/>
          </a:prstGeom>
          <a:noFill/>
          <a:ln w="9525" cap="flat" cmpd="sng">
            <a:solidFill>
              <a:schemeClr val="dk1"/>
            </a:solidFill>
            <a:prstDash val="solid"/>
            <a:round/>
            <a:headEnd type="none" w="sm" len="sm"/>
            <a:tailEnd type="none" w="sm" len="sm"/>
          </a:ln>
        </p:spPr>
      </p:pic>
      <p:pic>
        <p:nvPicPr>
          <p:cNvPr id="891" name="Google Shape;891;g27c7b5c71df_0_1815"/>
          <p:cNvPicPr preferRelativeResize="0"/>
          <p:nvPr/>
        </p:nvPicPr>
        <p:blipFill rotWithShape="1">
          <a:blip r:embed="rId7">
            <a:alphaModFix/>
          </a:blip>
          <a:srcRect/>
          <a:stretch/>
        </p:blipFill>
        <p:spPr>
          <a:xfrm rot="-240000">
            <a:off x="4138525" y="3199905"/>
            <a:ext cx="2545962" cy="3313361"/>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g27c7b5c71df_0_1826"/>
          <p:cNvSpPr txBox="1">
            <a:spLocks noGrp="1"/>
          </p:cNvSpPr>
          <p:nvPr>
            <p:ph type="title"/>
          </p:nvPr>
        </p:nvSpPr>
        <p:spPr>
          <a:xfrm>
            <a:off x="404033" y="1508907"/>
            <a:ext cx="49605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0000"/>
              <a:buFont typeface="Calibri"/>
              <a:buNone/>
            </a:pPr>
            <a:endParaRPr sz="4000" i="1"/>
          </a:p>
          <a:p>
            <a:pPr marL="0" lvl="0" indent="0" algn="l" rtl="0">
              <a:lnSpc>
                <a:spcPct val="90000"/>
              </a:lnSpc>
              <a:spcBef>
                <a:spcPts val="0"/>
              </a:spcBef>
              <a:spcAft>
                <a:spcPts val="0"/>
              </a:spcAft>
              <a:buClr>
                <a:schemeClr val="dk1"/>
              </a:buClr>
              <a:buSzPct val="60000"/>
              <a:buFont typeface="Calibri"/>
              <a:buNone/>
            </a:pPr>
            <a:r>
              <a:rPr lang="en-US" sz="4000" b="1" i="1">
                <a:latin typeface="Calibri"/>
                <a:ea typeface="Calibri"/>
                <a:cs typeface="Calibri"/>
                <a:sym typeface="Calibri"/>
              </a:rPr>
              <a:t>Responsible Use Toolkit </a:t>
            </a:r>
            <a:br>
              <a:rPr lang="en-US" sz="4000" b="1" i="1">
                <a:latin typeface="Calibri"/>
                <a:ea typeface="Calibri"/>
                <a:cs typeface="Calibri"/>
                <a:sym typeface="Calibri"/>
              </a:rPr>
            </a:br>
            <a:r>
              <a:rPr lang="en-US" sz="4000" b="1">
                <a:latin typeface="Calibri"/>
                <a:ea typeface="Calibri"/>
                <a:cs typeface="Calibri"/>
                <a:sym typeface="Calibri"/>
              </a:rPr>
              <a:t>for Public Health Partners</a:t>
            </a:r>
            <a:br>
              <a:rPr lang="en-US" sz="4000" b="1">
                <a:latin typeface="Calibri"/>
                <a:ea typeface="Calibri"/>
                <a:cs typeface="Calibri"/>
                <a:sym typeface="Calibri"/>
              </a:rPr>
            </a:br>
            <a:br>
              <a:rPr lang="en-US" sz="900" b="1">
                <a:latin typeface="Calibri"/>
                <a:ea typeface="Calibri"/>
                <a:cs typeface="Calibri"/>
                <a:sym typeface="Calibri"/>
              </a:rPr>
            </a:br>
            <a:r>
              <a:rPr lang="en-US" sz="2300" i="1">
                <a:latin typeface="Calibri"/>
                <a:ea typeface="Calibri"/>
                <a:cs typeface="Calibri"/>
                <a:sym typeface="Calibri"/>
              </a:rPr>
              <a:t>Available for download at cannabis.maryland.gov, </a:t>
            </a:r>
            <a:br>
              <a:rPr lang="en-US" sz="2300" i="1">
                <a:latin typeface="Calibri"/>
                <a:ea typeface="Calibri"/>
                <a:cs typeface="Calibri"/>
                <a:sym typeface="Calibri"/>
              </a:rPr>
            </a:br>
            <a:r>
              <a:rPr lang="en-US" sz="2300" i="1">
                <a:latin typeface="Calibri"/>
                <a:ea typeface="Calibri"/>
                <a:cs typeface="Calibri"/>
                <a:sym typeface="Calibri"/>
              </a:rPr>
              <a:t>“Adult Use Cannabis Legalization, Responsible Use Toolkit”</a:t>
            </a:r>
            <a:br>
              <a:rPr lang="en-US" sz="2300" i="1">
                <a:latin typeface="Calibri"/>
                <a:ea typeface="Calibri"/>
                <a:cs typeface="Calibri"/>
                <a:sym typeface="Calibri"/>
              </a:rPr>
            </a:br>
            <a:br>
              <a:rPr lang="en-US" sz="900" i="1">
                <a:latin typeface="Calibri"/>
                <a:ea typeface="Calibri"/>
                <a:cs typeface="Calibri"/>
                <a:sym typeface="Calibri"/>
              </a:rPr>
            </a:br>
            <a:r>
              <a:rPr lang="en-US" sz="2300" i="1">
                <a:latin typeface="Calibri"/>
                <a:ea typeface="Calibri"/>
                <a:cs typeface="Calibri"/>
                <a:sym typeface="Calibri"/>
              </a:rPr>
              <a:t>LHDs were offered an initial supply of these materials for delivery in early Sept.</a:t>
            </a:r>
            <a:br>
              <a:rPr lang="en-US" sz="2300" i="1">
                <a:latin typeface="Calibri"/>
                <a:ea typeface="Calibri"/>
                <a:cs typeface="Calibri"/>
                <a:sym typeface="Calibri"/>
              </a:rPr>
            </a:br>
            <a:endParaRPr sz="2000" b="1" i="1">
              <a:latin typeface="Calibri"/>
              <a:ea typeface="Calibri"/>
              <a:cs typeface="Calibri"/>
              <a:sym typeface="Calibri"/>
            </a:endParaRPr>
          </a:p>
        </p:txBody>
      </p:sp>
      <p:cxnSp>
        <p:nvCxnSpPr>
          <p:cNvPr id="897" name="Google Shape;897;g27c7b5c71df_0_1826"/>
          <p:cNvCxnSpPr/>
          <p:nvPr/>
        </p:nvCxnSpPr>
        <p:spPr>
          <a:xfrm>
            <a:off x="511346" y="3993043"/>
            <a:ext cx="4216500" cy="0"/>
          </a:xfrm>
          <a:prstGeom prst="straightConnector1">
            <a:avLst/>
          </a:prstGeom>
          <a:noFill/>
          <a:ln w="28575" cap="flat" cmpd="sng">
            <a:solidFill>
              <a:srgbClr val="C00000"/>
            </a:solidFill>
            <a:prstDash val="solid"/>
            <a:miter lim="800000"/>
            <a:headEnd type="none" w="sm" len="sm"/>
            <a:tailEnd type="none" w="sm" len="sm"/>
          </a:ln>
        </p:spPr>
      </p:cxnSp>
      <p:pic>
        <p:nvPicPr>
          <p:cNvPr id="898" name="Google Shape;898;g27c7b5c71df_0_1826" descr="A picture containing text, sign, clipart&#10;&#10;Description automatically generated"/>
          <p:cNvPicPr preferRelativeResize="0"/>
          <p:nvPr/>
        </p:nvPicPr>
        <p:blipFill rotWithShape="1">
          <a:blip r:embed="rId3">
            <a:alphaModFix/>
          </a:blip>
          <a:srcRect/>
          <a:stretch/>
        </p:blipFill>
        <p:spPr>
          <a:xfrm>
            <a:off x="8520555" y="461292"/>
            <a:ext cx="3486369" cy="1326986"/>
          </a:xfrm>
          <a:prstGeom prst="rect">
            <a:avLst/>
          </a:prstGeom>
          <a:noFill/>
          <a:ln>
            <a:noFill/>
          </a:ln>
        </p:spPr>
      </p:pic>
      <p:pic>
        <p:nvPicPr>
          <p:cNvPr id="899" name="Google Shape;899;g27c7b5c71df_0_1826" descr="Text&#10;&#10;Description automatically generated"/>
          <p:cNvPicPr preferRelativeResize="0"/>
          <p:nvPr/>
        </p:nvPicPr>
        <p:blipFill rotWithShape="1">
          <a:blip r:embed="rId4">
            <a:alphaModFix/>
          </a:blip>
          <a:srcRect/>
          <a:stretch/>
        </p:blipFill>
        <p:spPr>
          <a:xfrm>
            <a:off x="8534867" y="3136952"/>
            <a:ext cx="3481597" cy="1326985"/>
          </a:xfrm>
          <a:prstGeom prst="rect">
            <a:avLst/>
          </a:prstGeom>
          <a:noFill/>
          <a:ln>
            <a:noFill/>
          </a:ln>
        </p:spPr>
      </p:pic>
      <p:pic>
        <p:nvPicPr>
          <p:cNvPr id="900" name="Google Shape;900;g27c7b5c71df_0_1826" descr="Text&#10;&#10;Description automatically generated"/>
          <p:cNvPicPr preferRelativeResize="0"/>
          <p:nvPr/>
        </p:nvPicPr>
        <p:blipFill rotWithShape="1">
          <a:blip r:embed="rId5">
            <a:alphaModFix/>
          </a:blip>
          <a:srcRect/>
          <a:stretch/>
        </p:blipFill>
        <p:spPr>
          <a:xfrm>
            <a:off x="8520555" y="5644618"/>
            <a:ext cx="3491123" cy="1035067"/>
          </a:xfrm>
          <a:prstGeom prst="rect">
            <a:avLst/>
          </a:prstGeom>
          <a:noFill/>
          <a:ln>
            <a:noFill/>
          </a:ln>
        </p:spPr>
      </p:pic>
      <p:pic>
        <p:nvPicPr>
          <p:cNvPr id="901" name="Google Shape;901;g27c7b5c71df_0_1826" descr="Text&#10;&#10;Description automatically generated"/>
          <p:cNvPicPr preferRelativeResize="0"/>
          <p:nvPr/>
        </p:nvPicPr>
        <p:blipFill rotWithShape="1">
          <a:blip r:embed="rId6">
            <a:alphaModFix/>
          </a:blip>
          <a:srcRect/>
          <a:stretch/>
        </p:blipFill>
        <p:spPr>
          <a:xfrm>
            <a:off x="8520555" y="4531549"/>
            <a:ext cx="3481596" cy="1045458"/>
          </a:xfrm>
          <a:prstGeom prst="rect">
            <a:avLst/>
          </a:prstGeom>
          <a:noFill/>
          <a:ln>
            <a:noFill/>
          </a:ln>
        </p:spPr>
      </p:pic>
      <p:pic>
        <p:nvPicPr>
          <p:cNvPr id="902" name="Google Shape;902;g27c7b5c71df_0_1826" descr="Graphical user interface&#10;&#10;Description automatically generated with low confidence"/>
          <p:cNvPicPr preferRelativeResize="0"/>
          <p:nvPr/>
        </p:nvPicPr>
        <p:blipFill rotWithShape="1">
          <a:blip r:embed="rId7">
            <a:alphaModFix/>
          </a:blip>
          <a:srcRect/>
          <a:stretch/>
        </p:blipFill>
        <p:spPr>
          <a:xfrm>
            <a:off x="8530097" y="1817467"/>
            <a:ext cx="3486371" cy="1268258"/>
          </a:xfrm>
          <a:prstGeom prst="rect">
            <a:avLst/>
          </a:prstGeom>
          <a:noFill/>
          <a:ln>
            <a:noFill/>
          </a:ln>
        </p:spPr>
      </p:pic>
      <p:pic>
        <p:nvPicPr>
          <p:cNvPr id="903" name="Google Shape;903;g27c7b5c71df_0_1826" descr="A picture containing text, screenshot, businesscard&#10;&#10;Description automatically generated"/>
          <p:cNvPicPr preferRelativeResize="0"/>
          <p:nvPr/>
        </p:nvPicPr>
        <p:blipFill rotWithShape="1">
          <a:blip r:embed="rId8">
            <a:alphaModFix/>
          </a:blip>
          <a:srcRect/>
          <a:stretch/>
        </p:blipFill>
        <p:spPr>
          <a:xfrm>
            <a:off x="5188689" y="1649434"/>
            <a:ext cx="3132045" cy="5030254"/>
          </a:xfrm>
          <a:prstGeom prst="rect">
            <a:avLst/>
          </a:prstGeom>
          <a:noFill/>
          <a:ln>
            <a:noFill/>
          </a:ln>
        </p:spPr>
      </p:pic>
      <p:pic>
        <p:nvPicPr>
          <p:cNvPr id="904" name="Google Shape;904;g27c7b5c71df_0_1826"/>
          <p:cNvPicPr preferRelativeResize="0"/>
          <p:nvPr/>
        </p:nvPicPr>
        <p:blipFill rotWithShape="1">
          <a:blip r:embed="rId9">
            <a:alphaModFix/>
          </a:blip>
          <a:srcRect/>
          <a:stretch/>
        </p:blipFill>
        <p:spPr>
          <a:xfrm>
            <a:off x="1163003" y="4500193"/>
            <a:ext cx="3048811" cy="2153628"/>
          </a:xfrm>
          <a:prstGeom prst="rect">
            <a:avLst/>
          </a:prstGeom>
          <a:noFill/>
          <a:ln>
            <a:noFill/>
          </a:ln>
        </p:spPr>
      </p:pic>
      <p:sp>
        <p:nvSpPr>
          <p:cNvPr id="905" name="Google Shape;905;g27c7b5c71df_0_1826"/>
          <p:cNvSpPr txBox="1"/>
          <p:nvPr/>
        </p:nvSpPr>
        <p:spPr>
          <a:xfrm>
            <a:off x="8598824" y="91950"/>
            <a:ext cx="3593100" cy="384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a:solidFill>
                  <a:schemeClr val="dk1"/>
                </a:solidFill>
                <a:latin typeface="Calibri"/>
                <a:ea typeface="Calibri"/>
                <a:cs typeface="Calibri"/>
                <a:sym typeface="Calibri"/>
              </a:rPr>
              <a:t>Fact Sheets (double-sided EN/SP)</a:t>
            </a:r>
            <a:endParaRPr sz="1500"/>
          </a:p>
        </p:txBody>
      </p:sp>
      <p:sp>
        <p:nvSpPr>
          <p:cNvPr id="906" name="Google Shape;906;g27c7b5c71df_0_1826"/>
          <p:cNvSpPr txBox="1"/>
          <p:nvPr/>
        </p:nvSpPr>
        <p:spPr>
          <a:xfrm>
            <a:off x="5694429" y="46094"/>
            <a:ext cx="3016500" cy="384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a:solidFill>
                  <a:schemeClr val="dk1"/>
                </a:solidFill>
                <a:latin typeface="Calibri"/>
                <a:ea typeface="Calibri"/>
                <a:cs typeface="Calibri"/>
                <a:sym typeface="Calibri"/>
              </a:rPr>
              <a:t>5x8 booklet</a:t>
            </a:r>
            <a:endParaRPr sz="1500"/>
          </a:p>
        </p:txBody>
      </p:sp>
      <p:sp>
        <p:nvSpPr>
          <p:cNvPr id="907" name="Google Shape;907;g27c7b5c71df_0_1826"/>
          <p:cNvSpPr txBox="1"/>
          <p:nvPr/>
        </p:nvSpPr>
        <p:spPr>
          <a:xfrm>
            <a:off x="1163003" y="4094604"/>
            <a:ext cx="3048900" cy="384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900">
                <a:solidFill>
                  <a:schemeClr val="dk1"/>
                </a:solidFill>
                <a:latin typeface="Calibri"/>
                <a:ea typeface="Calibri"/>
                <a:cs typeface="Calibri"/>
                <a:sym typeface="Calibri"/>
              </a:rPr>
              <a:t>2.5x3.5 Cling</a:t>
            </a:r>
            <a:endParaRPr sz="1500"/>
          </a:p>
        </p:txBody>
      </p:sp>
      <p:sp>
        <p:nvSpPr>
          <p:cNvPr id="908" name="Google Shape;908;g27c7b5c71df_0_1826"/>
          <p:cNvSpPr txBox="1"/>
          <p:nvPr/>
        </p:nvSpPr>
        <p:spPr>
          <a:xfrm>
            <a:off x="4985489" y="431410"/>
            <a:ext cx="3132000" cy="12621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900">
                <a:solidFill>
                  <a:schemeClr val="dk1"/>
                </a:solidFill>
                <a:latin typeface="Calibri"/>
                <a:ea typeface="Calibri"/>
                <a:cs typeface="Calibri"/>
                <a:sym typeface="Calibri"/>
              </a:rPr>
              <a:t>A resource for adults 21+ to support informed, responsible, safer consumption. </a:t>
            </a:r>
            <a:endParaRPr sz="1500"/>
          </a:p>
        </p:txBody>
      </p:sp>
      <p:sp>
        <p:nvSpPr>
          <p:cNvPr id="909" name="Google Shape;909;g27c7b5c71df_0_1826"/>
          <p:cNvSpPr txBox="1"/>
          <p:nvPr/>
        </p:nvSpPr>
        <p:spPr>
          <a:xfrm>
            <a:off x="271400" y="91967"/>
            <a:ext cx="8111100" cy="554100"/>
          </a:xfrm>
          <a:prstGeom prst="rect">
            <a:avLst/>
          </a:prstGeom>
          <a:noFill/>
          <a:ln>
            <a:noFill/>
          </a:ln>
        </p:spPr>
        <p:txBody>
          <a:bodyPr spcFirstLastPara="1" wrap="square" lIns="121900" tIns="121900" rIns="121900" bIns="121900" anchor="ctr" anchorCtr="0">
            <a:spAutoFit/>
          </a:bodyPr>
          <a:lstStyle/>
          <a:p>
            <a:pPr marL="0" lvl="0" indent="0" algn="l" rtl="0">
              <a:spcBef>
                <a:spcPts val="0"/>
              </a:spcBef>
              <a:spcAft>
                <a:spcPts val="0"/>
              </a:spcAft>
              <a:buNone/>
            </a:pPr>
            <a:endParaRPr sz="2000" i="1">
              <a:solidFill>
                <a:srgbClr val="666666"/>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14"/>
        <p:cNvGrpSpPr/>
        <p:nvPr/>
      </p:nvGrpSpPr>
      <p:grpSpPr>
        <a:xfrm>
          <a:off x="0" y="0"/>
          <a:ext cx="0" cy="0"/>
          <a:chOff x="0" y="0"/>
          <a:chExt cx="0" cy="0"/>
        </a:xfrm>
      </p:grpSpPr>
      <p:sp>
        <p:nvSpPr>
          <p:cNvPr id="915" name="Google Shape;915;g27c7b5c71df_0_80"/>
          <p:cNvSpPr txBox="1">
            <a:spLocks noGrp="1"/>
          </p:cNvSpPr>
          <p:nvPr>
            <p:ph type="body" idx="1"/>
          </p:nvPr>
        </p:nvSpPr>
        <p:spPr>
          <a:xfrm>
            <a:off x="824950" y="1825625"/>
            <a:ext cx="6609900" cy="43512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Char char="•"/>
            </a:pPr>
            <a:r>
              <a:rPr lang="en-US"/>
              <a:t>Kelsey Holmes - Chief, Health Equity Branch</a:t>
            </a:r>
            <a:endParaRPr/>
          </a:p>
          <a:p>
            <a:pPr marL="457200" lvl="0" indent="-406400" algn="l" rtl="0">
              <a:spcBef>
                <a:spcPts val="1000"/>
              </a:spcBef>
              <a:spcAft>
                <a:spcPts val="0"/>
              </a:spcAft>
              <a:buSzPts val="2800"/>
              <a:buChar char="•"/>
            </a:pPr>
            <a:r>
              <a:rPr lang="en-US"/>
              <a:t>Sherlina Holland - Local Public Health</a:t>
            </a:r>
            <a:endParaRPr/>
          </a:p>
          <a:p>
            <a:pPr marL="457200" lvl="0" indent="-406400" algn="l" rtl="0">
              <a:spcBef>
                <a:spcPts val="1000"/>
              </a:spcBef>
              <a:spcAft>
                <a:spcPts val="0"/>
              </a:spcAft>
              <a:buSzPts val="2800"/>
              <a:buChar char="•"/>
            </a:pPr>
            <a:r>
              <a:rPr lang="en-US"/>
              <a:t>Local Public Health Coordinator</a:t>
            </a:r>
            <a:endParaRPr/>
          </a:p>
          <a:p>
            <a:pPr marL="457200" lvl="0" indent="-406400" algn="l" rtl="0">
              <a:spcBef>
                <a:spcPts val="1000"/>
              </a:spcBef>
              <a:spcAft>
                <a:spcPts val="0"/>
              </a:spcAft>
              <a:buSzPts val="2800"/>
              <a:buChar char="•"/>
            </a:pPr>
            <a:r>
              <a:rPr lang="en-US"/>
              <a:t>Epidemiologist</a:t>
            </a:r>
            <a:endParaRPr/>
          </a:p>
          <a:p>
            <a:pPr marL="457200" lvl="0" indent="-406400" algn="l" rtl="0">
              <a:spcBef>
                <a:spcPts val="1000"/>
              </a:spcBef>
              <a:spcAft>
                <a:spcPts val="1000"/>
              </a:spcAft>
              <a:buSzPts val="2800"/>
              <a:buChar char="•"/>
            </a:pPr>
            <a:r>
              <a:rPr lang="en-US"/>
              <a:t>Other new staff starting soon!</a:t>
            </a:r>
            <a:endParaRPr/>
          </a:p>
        </p:txBody>
      </p:sp>
      <p:sp>
        <p:nvSpPr>
          <p:cNvPr id="916" name="Google Shape;916;g27c7b5c71df_0_80"/>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917" name="Google Shape;917;g27c7b5c71df_0_8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New Staff Introductions</a:t>
            </a:r>
            <a:endParaRPr/>
          </a:p>
        </p:txBody>
      </p:sp>
      <p:sp>
        <p:nvSpPr>
          <p:cNvPr id="918" name="Google Shape;918;g27c7b5c71df_0_8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19</a:t>
            </a:fld>
            <a:endParaRPr/>
          </a:p>
        </p:txBody>
      </p:sp>
      <p:pic>
        <p:nvPicPr>
          <p:cNvPr id="919" name="Google Shape;919;g27c7b5c71df_0_80"/>
          <p:cNvPicPr preferRelativeResize="0"/>
          <p:nvPr/>
        </p:nvPicPr>
        <p:blipFill>
          <a:blip r:embed="rId3">
            <a:alphaModFix/>
          </a:blip>
          <a:stretch>
            <a:fillRect/>
          </a:stretch>
        </p:blipFill>
        <p:spPr>
          <a:xfrm>
            <a:off x="7434850" y="2810349"/>
            <a:ext cx="4299950" cy="20475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2"/>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Mission and Vision</a:t>
            </a:r>
            <a:endParaRPr/>
          </a:p>
        </p:txBody>
      </p:sp>
      <p:sp>
        <p:nvSpPr>
          <p:cNvPr id="691" name="Google Shape;691;p2"/>
          <p:cNvSpPr txBox="1">
            <a:spLocks noGrp="1"/>
          </p:cNvSpPr>
          <p:nvPr>
            <p:ph type="body" idx="1"/>
          </p:nvPr>
        </p:nvSpPr>
        <p:spPr>
          <a:xfrm>
            <a:off x="1141039" y="1674962"/>
            <a:ext cx="10385377"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95959"/>
              </a:buClr>
              <a:buSzPts val="2000"/>
              <a:buNone/>
            </a:pPr>
            <a:r>
              <a:rPr lang="en-US" sz="2000" b="1" u="sng">
                <a:solidFill>
                  <a:srgbClr val="595959"/>
                </a:solidFill>
                <a:latin typeface="Calibri"/>
                <a:ea typeface="Calibri"/>
                <a:cs typeface="Calibri"/>
                <a:sym typeface="Calibri"/>
              </a:rPr>
              <a:t>MISSION</a:t>
            </a:r>
            <a:endParaRPr sz="2000" u="sng">
              <a:solidFill>
                <a:srgbClr val="595959"/>
              </a:solidFill>
              <a:latin typeface="Calibri"/>
              <a:ea typeface="Calibri"/>
              <a:cs typeface="Calibri"/>
              <a:sym typeface="Calibri"/>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The mission of the Prevention and Health Promotion Administration is to protect, promote and improve the health and well-being of all Marylanders and their families through provision of public health leadership and through community-based public health efforts in partnership with local health departments, providers, community based organizations, and public and private sector agencies, giving special attention to at-risk and vulnerable populations. </a:t>
            </a:r>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 </a:t>
            </a:r>
            <a:endParaRPr/>
          </a:p>
          <a:p>
            <a:pPr marL="0" lvl="0" indent="0" algn="l" rtl="0">
              <a:lnSpc>
                <a:spcPct val="100000"/>
              </a:lnSpc>
              <a:spcBef>
                <a:spcPts val="0"/>
              </a:spcBef>
              <a:spcAft>
                <a:spcPts val="0"/>
              </a:spcAft>
              <a:buClr>
                <a:srgbClr val="595959"/>
              </a:buClr>
              <a:buSzPts val="2400"/>
              <a:buNone/>
            </a:pPr>
            <a:r>
              <a:rPr lang="en-US" sz="2400" b="1" u="sng">
                <a:solidFill>
                  <a:srgbClr val="595959"/>
                </a:solidFill>
                <a:latin typeface="Calibri"/>
                <a:ea typeface="Calibri"/>
                <a:cs typeface="Calibri"/>
                <a:sym typeface="Calibri"/>
              </a:rPr>
              <a:t>VISION</a:t>
            </a:r>
            <a:endParaRPr sz="2400" u="sng">
              <a:solidFill>
                <a:srgbClr val="595959"/>
              </a:solidFill>
              <a:latin typeface="Calibri"/>
              <a:ea typeface="Calibri"/>
              <a:cs typeface="Calibri"/>
              <a:sym typeface="Calibri"/>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The Prevention and Health Promotion Administration envisions a future in which all Marylanders and their families enjoy optimal health and well-being. </a:t>
            </a:r>
            <a:endParaRPr/>
          </a:p>
        </p:txBody>
      </p:sp>
      <p:sp>
        <p:nvSpPr>
          <p:cNvPr id="692" name="Google Shape;692;p2"/>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F7F7F"/>
              </a:buClr>
              <a:buSzPts val="2200"/>
              <a:buNone/>
            </a:pPr>
            <a:r>
              <a:rPr lang="en-US"/>
              <a:t>Prevention and Health Promotion Administration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sp>
        <p:nvSpPr>
          <p:cNvPr id="925" name="Google Shape;925;g27c7b5c71df_0_104"/>
          <p:cNvSpPr txBox="1">
            <a:spLocks noGrp="1"/>
          </p:cNvSpPr>
          <p:nvPr>
            <p:ph type="body" idx="1"/>
          </p:nvPr>
        </p:nvSpPr>
        <p:spPr>
          <a:xfrm>
            <a:off x="907798" y="1656088"/>
            <a:ext cx="10071600" cy="4351200"/>
          </a:xfrm>
          <a:prstGeom prst="rect">
            <a:avLst/>
          </a:prstGeom>
        </p:spPr>
        <p:txBody>
          <a:bodyPr spcFirstLastPara="1" wrap="square" lIns="91425" tIns="45700" rIns="91425" bIns="45700" anchor="t" anchorCtr="0">
            <a:normAutofit/>
          </a:bodyPr>
          <a:lstStyle/>
          <a:p>
            <a:pPr marL="457200" lvl="0" indent="-400050" algn="l" rtl="0">
              <a:spcBef>
                <a:spcPts val="1000"/>
              </a:spcBef>
              <a:spcAft>
                <a:spcPts val="0"/>
              </a:spcAft>
              <a:buSzPts val="2700"/>
              <a:buChar char="●"/>
            </a:pPr>
            <a:r>
              <a:rPr lang="en-US" sz="3200"/>
              <a:t>Youth Pandemic Behavior Survey 2023 - late fall, into January</a:t>
            </a:r>
            <a:endParaRPr sz="3200"/>
          </a:p>
          <a:p>
            <a:pPr marL="457200" lvl="0" indent="-400050" algn="l" rtl="0">
              <a:spcBef>
                <a:spcPts val="0"/>
              </a:spcBef>
              <a:spcAft>
                <a:spcPts val="0"/>
              </a:spcAft>
              <a:buSzPts val="2700"/>
              <a:buChar char="●"/>
            </a:pPr>
            <a:r>
              <a:rPr lang="en-US" sz="3200"/>
              <a:t>YRBS/YTS 2022-23 School Year data beginning of 2024</a:t>
            </a:r>
            <a:endParaRPr sz="3200"/>
          </a:p>
          <a:p>
            <a:pPr marL="457200" lvl="0" indent="-400050" algn="l" rtl="0">
              <a:spcBef>
                <a:spcPts val="0"/>
              </a:spcBef>
              <a:spcAft>
                <a:spcPts val="0"/>
              </a:spcAft>
              <a:buSzPts val="2700"/>
              <a:buChar char="●"/>
            </a:pPr>
            <a:r>
              <a:rPr lang="en-US" sz="3200"/>
              <a:t>New Media Vendor and Tobacco Control Resource Center</a:t>
            </a:r>
            <a:endParaRPr sz="3200"/>
          </a:p>
          <a:p>
            <a:pPr marL="457200" lvl="0" indent="-400050" algn="l" rtl="0">
              <a:spcBef>
                <a:spcPts val="0"/>
              </a:spcBef>
              <a:spcAft>
                <a:spcPts val="0"/>
              </a:spcAft>
              <a:buSzPts val="2700"/>
              <a:buChar char="●"/>
            </a:pPr>
            <a:r>
              <a:rPr lang="en-US" sz="3200"/>
              <a:t>New Quitline Contractor - RVO Health </a:t>
            </a:r>
            <a:endParaRPr sz="3200"/>
          </a:p>
          <a:p>
            <a:pPr marL="914400" lvl="1" indent="-387350" algn="l" rtl="0">
              <a:spcBef>
                <a:spcPts val="0"/>
              </a:spcBef>
              <a:spcAft>
                <a:spcPts val="0"/>
              </a:spcAft>
              <a:buSzPts val="2500"/>
              <a:buChar char="○"/>
            </a:pPr>
            <a:r>
              <a:rPr lang="en-US" sz="3000"/>
              <a:t>Thank you to those who attended 8/29 webinar</a:t>
            </a:r>
            <a:endParaRPr sz="3000"/>
          </a:p>
          <a:p>
            <a:pPr marL="457200" lvl="0" indent="-419100" algn="l" rtl="0">
              <a:spcBef>
                <a:spcPts val="0"/>
              </a:spcBef>
              <a:spcAft>
                <a:spcPts val="0"/>
              </a:spcAft>
              <a:buSzPts val="3000"/>
              <a:buChar char="●"/>
            </a:pPr>
            <a:r>
              <a:rPr lang="en-US" sz="3000"/>
              <a:t>Grants - tobacco-free behavioral health facilities, lung cancer screening, ethnography study, evaluation</a:t>
            </a:r>
            <a:endParaRPr sz="3000"/>
          </a:p>
        </p:txBody>
      </p:sp>
      <p:sp>
        <p:nvSpPr>
          <p:cNvPr id="926" name="Google Shape;926;g27c7b5c71df_0_104"/>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927" name="Google Shape;927;g27c7b5c71df_0_10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Looking Ahead</a:t>
            </a:r>
            <a:endParaRPr/>
          </a:p>
        </p:txBody>
      </p:sp>
      <p:sp>
        <p:nvSpPr>
          <p:cNvPr id="928" name="Google Shape;928;g27c7b5c71df_0_10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Google Shape;933;g1fdd64fdc63_0_385"/>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00000000-1234-1234-1234-123412341234}" type="slidenum">
              <a:rPr lang="en-US"/>
              <a:t>21</a:t>
            </a:fld>
            <a:endParaRPr/>
          </a:p>
        </p:txBody>
      </p:sp>
      <p:pic>
        <p:nvPicPr>
          <p:cNvPr id="934" name="Google Shape;934;g1fdd64fdc63_0_385"/>
          <p:cNvPicPr preferRelativeResize="0"/>
          <p:nvPr/>
        </p:nvPicPr>
        <p:blipFill rotWithShape="1">
          <a:blip r:embed="rId3">
            <a:alphaModFix/>
          </a:blip>
          <a:srcRect/>
          <a:stretch/>
        </p:blipFill>
        <p:spPr>
          <a:xfrm>
            <a:off x="960784" y="2328746"/>
            <a:ext cx="2977066" cy="2977066"/>
          </a:xfrm>
          <a:prstGeom prst="rect">
            <a:avLst/>
          </a:prstGeom>
          <a:noFill/>
          <a:ln>
            <a:noFill/>
          </a:ln>
        </p:spPr>
      </p:pic>
      <p:sp>
        <p:nvSpPr>
          <p:cNvPr id="935" name="Google Shape;935;g1fdd64fdc63_0_385"/>
          <p:cNvSpPr txBox="1"/>
          <p:nvPr/>
        </p:nvSpPr>
        <p:spPr>
          <a:xfrm>
            <a:off x="4193600" y="2780749"/>
            <a:ext cx="7582200" cy="1521900"/>
          </a:xfrm>
          <a:prstGeom prst="rect">
            <a:avLst/>
          </a:prstGeom>
          <a:solidFill>
            <a:schemeClr val="lt2"/>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Calibri"/>
                <a:ea typeface="Calibri"/>
                <a:cs typeface="Calibri"/>
                <a:sym typeface="Calibri"/>
              </a:rPr>
              <a:t>CONTACT: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r>
              <a:rPr lang="en-US" sz="2000" b="0" i="1" u="none" strike="noStrike" cap="none">
                <a:solidFill>
                  <a:srgbClr val="0000FF"/>
                </a:solidFill>
                <a:latin typeface="Calibri"/>
                <a:ea typeface="Calibri"/>
                <a:cs typeface="Calibri"/>
                <a:sym typeface="Calibri"/>
              </a:rPr>
              <a:t>Dana</a:t>
            </a:r>
            <a:r>
              <a:rPr lang="en-US" sz="2000" b="0" i="1" u="none" strike="noStrike" cap="none">
                <a:solidFill>
                  <a:schemeClr val="dk1"/>
                </a:solidFill>
                <a:latin typeface="Calibri"/>
                <a:ea typeface="Calibri"/>
                <a:cs typeface="Calibri"/>
                <a:sym typeface="Calibri"/>
              </a:rPr>
              <a:t> </a:t>
            </a:r>
            <a:r>
              <a:rPr lang="en-US" sz="2000" b="0" i="1" u="none" strike="noStrike" cap="none">
                <a:solidFill>
                  <a:srgbClr val="0000FF"/>
                </a:solidFill>
                <a:latin typeface="Calibri"/>
                <a:ea typeface="Calibri"/>
                <a:cs typeface="Calibri"/>
                <a:sym typeface="Calibri"/>
              </a:rPr>
              <a:t>Moncrief,</a:t>
            </a:r>
            <a:r>
              <a:rPr lang="en-US" sz="2000" b="0" i="1" u="none" strike="noStrike" cap="none">
                <a:solidFill>
                  <a:schemeClr val="dk1"/>
                </a:solidFill>
                <a:latin typeface="Calibri"/>
                <a:ea typeface="Calibri"/>
                <a:cs typeface="Calibri"/>
                <a:sym typeface="Calibri"/>
              </a:rPr>
              <a:t> Director</a:t>
            </a:r>
            <a:br>
              <a:rPr lang="en-US" sz="2000" b="0" i="1" u="none" strike="noStrike" cap="none">
                <a:solidFill>
                  <a:schemeClr val="dk1"/>
                </a:solidFill>
                <a:latin typeface="Calibri"/>
                <a:ea typeface="Calibri"/>
                <a:cs typeface="Calibri"/>
                <a:sym typeface="Calibri"/>
              </a:rPr>
            </a:br>
            <a:r>
              <a:rPr lang="en-US" sz="2000" b="0" i="1" u="none" strike="noStrike" cap="none">
                <a:solidFill>
                  <a:schemeClr val="dk1"/>
                </a:solidFill>
                <a:latin typeface="Calibri"/>
                <a:ea typeface="Calibri"/>
                <a:cs typeface="Calibri"/>
                <a:sym typeface="Calibri"/>
              </a:rPr>
              <a:t>Center for Tobacco Prevention and Control</a:t>
            </a:r>
            <a:br>
              <a:rPr lang="en-US" sz="2000" b="0" i="1" u="none" strike="noStrike" cap="none">
                <a:solidFill>
                  <a:schemeClr val="dk1"/>
                </a:solidFill>
                <a:latin typeface="Calibri"/>
                <a:ea typeface="Calibri"/>
                <a:cs typeface="Calibri"/>
                <a:sym typeface="Calibri"/>
              </a:rPr>
            </a:br>
            <a:r>
              <a:rPr lang="en-US" sz="2000" b="0" i="1" u="none" strike="noStrike" cap="none">
                <a:solidFill>
                  <a:srgbClr val="0000FF"/>
                </a:solidFill>
                <a:latin typeface="Calibri"/>
                <a:ea typeface="Calibri"/>
                <a:cs typeface="Calibri"/>
                <a:sym typeface="Calibri"/>
              </a:rPr>
              <a:t>dana.moncrief@maryland.gov</a:t>
            </a:r>
            <a:endParaRPr sz="2000" b="0" i="0" u="none" strike="noStrike" cap="none">
              <a:solidFill>
                <a:srgbClr val="0000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g27c7b5c71df_0_611"/>
          <p:cNvSpPr txBox="1">
            <a:spLocks noGrp="1"/>
          </p:cNvSpPr>
          <p:nvPr>
            <p:ph type="sldNum" idx="12"/>
          </p:nvPr>
        </p:nvSpPr>
        <p:spPr>
          <a:xfrm>
            <a:off x="182833" y="6413532"/>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900"/>
              <a:buFont typeface="Arial"/>
              <a:buNone/>
            </a:pPr>
            <a:fld id="{00000000-1234-1234-1234-123412341234}" type="slidenum">
              <a:rPr lang="en-US"/>
              <a:t>3</a:t>
            </a:fld>
            <a:endParaRPr/>
          </a:p>
        </p:txBody>
      </p:sp>
      <p:sp>
        <p:nvSpPr>
          <p:cNvPr id="699" name="Google Shape;699;g27c7b5c71df_0_611"/>
          <p:cNvSpPr txBox="1">
            <a:spLocks noGrp="1"/>
          </p:cNvSpPr>
          <p:nvPr>
            <p:ph type="title"/>
          </p:nvPr>
        </p:nvSpPr>
        <p:spPr>
          <a:xfrm>
            <a:off x="432040" y="595557"/>
            <a:ext cx="114552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sz="3600"/>
              <a:t>MDH Behavioral Health Activities</a:t>
            </a:r>
            <a:endParaRPr/>
          </a:p>
        </p:txBody>
      </p:sp>
      <p:sp>
        <p:nvSpPr>
          <p:cNvPr id="700" name="Google Shape;700;g27c7b5c71df_0_611"/>
          <p:cNvSpPr txBox="1">
            <a:spLocks noGrp="1"/>
          </p:cNvSpPr>
          <p:nvPr>
            <p:ph type="body" idx="2"/>
          </p:nvPr>
        </p:nvSpPr>
        <p:spPr>
          <a:xfrm>
            <a:off x="663437" y="271517"/>
            <a:ext cx="7851900" cy="25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F7F7F"/>
              </a:buClr>
              <a:buSzPts val="2300"/>
              <a:buNone/>
            </a:pPr>
            <a:endParaRPr/>
          </a:p>
        </p:txBody>
      </p:sp>
      <p:grpSp>
        <p:nvGrpSpPr>
          <p:cNvPr id="701" name="Google Shape;701;g27c7b5c71df_0_611"/>
          <p:cNvGrpSpPr/>
          <p:nvPr/>
        </p:nvGrpSpPr>
        <p:grpSpPr>
          <a:xfrm>
            <a:off x="1209397" y="1691904"/>
            <a:ext cx="3037974" cy="2278457"/>
            <a:chOff x="-127059" y="1878575"/>
            <a:chExt cx="2564340" cy="1708886"/>
          </a:xfrm>
        </p:grpSpPr>
        <p:sp>
          <p:nvSpPr>
            <p:cNvPr id="702" name="Google Shape;702;g27c7b5c71df_0_611"/>
            <p:cNvSpPr/>
            <p:nvPr/>
          </p:nvSpPr>
          <p:spPr>
            <a:xfrm>
              <a:off x="902781" y="3080265"/>
              <a:ext cx="1534500" cy="133500"/>
            </a:xfrm>
            <a:prstGeom prst="rect">
              <a:avLst/>
            </a:prstGeom>
            <a:solidFill>
              <a:schemeClr val="accent4"/>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703" name="Google Shape;703;g27c7b5c71df_0_611"/>
            <p:cNvSpPr txBox="1"/>
            <p:nvPr/>
          </p:nvSpPr>
          <p:spPr>
            <a:xfrm>
              <a:off x="466170" y="3216061"/>
              <a:ext cx="1011900" cy="3714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Nov 2021</a:t>
              </a:r>
              <a:endParaRPr sz="1500" b="1" i="0" u="none" strike="noStrike" cap="none">
                <a:solidFill>
                  <a:srgbClr val="000000"/>
                </a:solidFill>
                <a:latin typeface="Roboto"/>
                <a:ea typeface="Roboto"/>
                <a:cs typeface="Roboto"/>
                <a:sym typeface="Roboto"/>
              </a:endParaRPr>
            </a:p>
          </p:txBody>
        </p:sp>
        <p:grpSp>
          <p:nvGrpSpPr>
            <p:cNvPr id="704" name="Google Shape;704;g27c7b5c71df_0_611"/>
            <p:cNvGrpSpPr/>
            <p:nvPr/>
          </p:nvGrpSpPr>
          <p:grpSpPr>
            <a:xfrm>
              <a:off x="851208" y="2800855"/>
              <a:ext cx="92400" cy="411825"/>
              <a:chOff x="845575" y="2563700"/>
              <a:chExt cx="92400" cy="411825"/>
            </a:xfrm>
          </p:grpSpPr>
          <p:cxnSp>
            <p:nvCxnSpPr>
              <p:cNvPr id="705" name="Google Shape;705;g27c7b5c71df_0_611"/>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06" name="Google Shape;706;g27c7b5c71df_0_611"/>
              <p:cNvSpPr/>
              <p:nvPr/>
            </p:nvSpPr>
            <p:spPr>
              <a:xfrm>
                <a:off x="845575"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sp>
          <p:nvSpPr>
            <p:cNvPr id="707" name="Google Shape;707;g27c7b5c71df_0_611"/>
            <p:cNvSpPr txBox="1"/>
            <p:nvPr/>
          </p:nvSpPr>
          <p:spPr>
            <a:xfrm>
              <a:off x="-127059" y="1878575"/>
              <a:ext cx="2039400" cy="6456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00000"/>
                </a:lnSpc>
                <a:spcBef>
                  <a:spcPts val="0"/>
                </a:spcBef>
                <a:spcAft>
                  <a:spcPts val="2100"/>
                </a:spcAft>
                <a:buClr>
                  <a:srgbClr val="000000"/>
                </a:buClr>
                <a:buSzPts val="1100"/>
                <a:buFont typeface="Arial"/>
                <a:buNone/>
              </a:pPr>
              <a:r>
                <a:rPr lang="en-US" sz="1600" b="1">
                  <a:latin typeface="Calibri"/>
                  <a:ea typeface="Calibri"/>
                  <a:cs typeface="Calibri"/>
                  <a:sym typeface="Calibri"/>
                </a:rPr>
                <a:t>Optum sends assessment to eligible providers via Maryland Provider Alert System</a:t>
              </a:r>
              <a:endParaRPr sz="1600" b="1" i="0" u="none" strike="noStrike" cap="none">
                <a:solidFill>
                  <a:srgbClr val="000000"/>
                </a:solidFill>
                <a:latin typeface="Calibri"/>
                <a:ea typeface="Calibri"/>
                <a:cs typeface="Calibri"/>
                <a:sym typeface="Calibri"/>
              </a:endParaRPr>
            </a:p>
          </p:txBody>
        </p:sp>
      </p:grpSp>
      <p:grpSp>
        <p:nvGrpSpPr>
          <p:cNvPr id="708" name="Google Shape;708;g27c7b5c71df_0_611"/>
          <p:cNvGrpSpPr/>
          <p:nvPr/>
        </p:nvGrpSpPr>
        <p:grpSpPr>
          <a:xfrm>
            <a:off x="3373357" y="2616200"/>
            <a:ext cx="2691936" cy="2486052"/>
            <a:chOff x="1699530" y="2571815"/>
            <a:chExt cx="2272251" cy="1864585"/>
          </a:xfrm>
        </p:grpSpPr>
        <p:sp>
          <p:nvSpPr>
            <p:cNvPr id="709" name="Google Shape;709;g27c7b5c71df_0_611"/>
            <p:cNvSpPr/>
            <p:nvPr/>
          </p:nvSpPr>
          <p:spPr>
            <a:xfrm>
              <a:off x="2437281" y="3080265"/>
              <a:ext cx="1534500" cy="133500"/>
            </a:xfrm>
            <a:prstGeom prst="rect">
              <a:avLst/>
            </a:prstGeom>
            <a:solidFill>
              <a:srgbClr val="A95618"/>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710" name="Google Shape;710;g27c7b5c71df_0_611"/>
            <p:cNvSpPr txBox="1"/>
            <p:nvPr/>
          </p:nvSpPr>
          <p:spPr>
            <a:xfrm>
              <a:off x="1699530" y="3579601"/>
              <a:ext cx="1534500" cy="8568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None/>
              </a:pPr>
              <a:r>
                <a:rPr lang="en-US" sz="1600" b="1">
                  <a:solidFill>
                    <a:schemeClr val="dk1"/>
                  </a:solidFill>
                  <a:latin typeface="Calibri"/>
                  <a:ea typeface="Calibri"/>
                  <a:cs typeface="Calibri"/>
                  <a:sym typeface="Calibri"/>
                </a:rPr>
                <a:t>Response window for BH provider assessment closes</a:t>
              </a:r>
              <a:endParaRPr sz="1600" b="0" i="0" u="none" strike="noStrike" cap="none">
                <a:solidFill>
                  <a:srgbClr val="FEC232"/>
                </a:solidFill>
                <a:latin typeface="Roboto"/>
                <a:ea typeface="Roboto"/>
                <a:cs typeface="Roboto"/>
                <a:sym typeface="Roboto"/>
              </a:endParaRPr>
            </a:p>
          </p:txBody>
        </p:sp>
        <p:sp>
          <p:nvSpPr>
            <p:cNvPr id="711" name="Google Shape;711;g27c7b5c71df_0_611"/>
            <p:cNvSpPr txBox="1"/>
            <p:nvPr/>
          </p:nvSpPr>
          <p:spPr>
            <a:xfrm>
              <a:off x="2000170" y="2571815"/>
              <a:ext cx="982200" cy="5031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Feb 2022</a:t>
              </a:r>
              <a:endParaRPr sz="1500" b="1" i="0" u="none" strike="noStrike" cap="none">
                <a:solidFill>
                  <a:srgbClr val="000000"/>
                </a:solidFill>
                <a:latin typeface="Roboto"/>
                <a:ea typeface="Roboto"/>
                <a:cs typeface="Roboto"/>
                <a:sym typeface="Roboto"/>
              </a:endParaRPr>
            </a:p>
          </p:txBody>
        </p:sp>
        <p:grpSp>
          <p:nvGrpSpPr>
            <p:cNvPr id="712" name="Google Shape;712;g27c7b5c71df_0_611"/>
            <p:cNvGrpSpPr/>
            <p:nvPr/>
          </p:nvGrpSpPr>
          <p:grpSpPr>
            <a:xfrm rot="10800000">
              <a:off x="2395183" y="3080258"/>
              <a:ext cx="92400" cy="411825"/>
              <a:chOff x="2070100" y="2563700"/>
              <a:chExt cx="92400" cy="411825"/>
            </a:xfrm>
          </p:grpSpPr>
          <p:cxnSp>
            <p:nvCxnSpPr>
              <p:cNvPr id="713" name="Google Shape;713;g27c7b5c71df_0_611"/>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14" name="Google Shape;714;g27c7b5c71df_0_611"/>
              <p:cNvSpPr/>
              <p:nvPr/>
            </p:nvSpPr>
            <p:spPr>
              <a:xfrm>
                <a:off x="2070100"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grpSp>
      <p:grpSp>
        <p:nvGrpSpPr>
          <p:cNvPr id="715" name="Google Shape;715;g27c7b5c71df_0_611"/>
          <p:cNvGrpSpPr/>
          <p:nvPr/>
        </p:nvGrpSpPr>
        <p:grpSpPr>
          <a:xfrm>
            <a:off x="4698794" y="1613139"/>
            <a:ext cx="3184418" cy="2357208"/>
            <a:chOff x="2818325" y="1819499"/>
            <a:chExt cx="2687953" cy="1767950"/>
          </a:xfrm>
        </p:grpSpPr>
        <p:sp>
          <p:nvSpPr>
            <p:cNvPr id="716" name="Google Shape;716;g27c7b5c71df_0_611"/>
            <p:cNvSpPr/>
            <p:nvPr/>
          </p:nvSpPr>
          <p:spPr>
            <a:xfrm>
              <a:off x="3971778" y="3080265"/>
              <a:ext cx="1534500" cy="133500"/>
            </a:xfrm>
            <a:prstGeom prst="rect">
              <a:avLst/>
            </a:prstGeom>
            <a:solidFill>
              <a:srgbClr val="FEC232"/>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nvGrpSpPr>
            <p:cNvPr id="717" name="Google Shape;717;g27c7b5c71df_0_611"/>
            <p:cNvGrpSpPr/>
            <p:nvPr/>
          </p:nvGrpSpPr>
          <p:grpSpPr>
            <a:xfrm>
              <a:off x="3924544" y="2800855"/>
              <a:ext cx="92400" cy="411825"/>
              <a:chOff x="845575" y="2563700"/>
              <a:chExt cx="92400" cy="411825"/>
            </a:xfrm>
          </p:grpSpPr>
          <p:cxnSp>
            <p:nvCxnSpPr>
              <p:cNvPr id="718" name="Google Shape;718;g27c7b5c71df_0_611"/>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19" name="Google Shape;719;g27c7b5c71df_0_611"/>
              <p:cNvSpPr/>
              <p:nvPr/>
            </p:nvSpPr>
            <p:spPr>
              <a:xfrm>
                <a:off x="845575"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sp>
          <p:nvSpPr>
            <p:cNvPr id="720" name="Google Shape;720;g27c7b5c71df_0_611"/>
            <p:cNvSpPr txBox="1"/>
            <p:nvPr/>
          </p:nvSpPr>
          <p:spPr>
            <a:xfrm>
              <a:off x="3471363" y="3216049"/>
              <a:ext cx="1052100" cy="3714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Dec 2022 - Jan 2023</a:t>
              </a:r>
              <a:endParaRPr sz="1500" b="1" i="0" u="none" strike="noStrike" cap="none">
                <a:solidFill>
                  <a:srgbClr val="000000"/>
                </a:solidFill>
                <a:latin typeface="Roboto"/>
                <a:ea typeface="Roboto"/>
                <a:cs typeface="Roboto"/>
                <a:sym typeface="Roboto"/>
              </a:endParaRPr>
            </a:p>
          </p:txBody>
        </p:sp>
        <p:sp>
          <p:nvSpPr>
            <p:cNvPr id="721" name="Google Shape;721;g27c7b5c71df_0_611"/>
            <p:cNvSpPr txBox="1"/>
            <p:nvPr/>
          </p:nvSpPr>
          <p:spPr>
            <a:xfrm>
              <a:off x="2818325" y="1819499"/>
              <a:ext cx="2315700" cy="9438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a:solidFill>
                    <a:schemeClr val="dk1"/>
                  </a:solidFill>
                  <a:latin typeface="Calibri"/>
                  <a:ea typeface="Calibri"/>
                  <a:cs typeface="Calibri"/>
                  <a:sym typeface="Calibri"/>
                </a:rPr>
                <a:t>CTPC releases Request for Applications (RFA) for BH/SUD providers to implement tobacco-free policies</a:t>
              </a:r>
              <a:endParaRPr sz="1600" b="0" i="0" u="none" strike="noStrike" cap="none">
                <a:solidFill>
                  <a:schemeClr val="dk1"/>
                </a:solidFill>
                <a:latin typeface="Calibri"/>
                <a:ea typeface="Calibri"/>
                <a:cs typeface="Calibri"/>
                <a:sym typeface="Calibri"/>
              </a:endParaRPr>
            </a:p>
          </p:txBody>
        </p:sp>
      </p:grpSp>
      <p:grpSp>
        <p:nvGrpSpPr>
          <p:cNvPr id="722" name="Google Shape;722;g27c7b5c71df_0_611"/>
          <p:cNvGrpSpPr/>
          <p:nvPr/>
        </p:nvGrpSpPr>
        <p:grpSpPr>
          <a:xfrm>
            <a:off x="7258632" y="2559019"/>
            <a:ext cx="4785361" cy="2568099"/>
            <a:chOff x="4979075" y="2528926"/>
            <a:chExt cx="4039302" cy="1926123"/>
          </a:xfrm>
        </p:grpSpPr>
        <p:sp>
          <p:nvSpPr>
            <p:cNvPr id="723" name="Google Shape;723;g27c7b5c71df_0_611"/>
            <p:cNvSpPr/>
            <p:nvPr/>
          </p:nvSpPr>
          <p:spPr>
            <a:xfrm>
              <a:off x="5506276" y="3080265"/>
              <a:ext cx="1534500" cy="133500"/>
            </a:xfrm>
            <a:prstGeom prst="rect">
              <a:avLst/>
            </a:prstGeom>
            <a:solidFill>
              <a:srgbClr val="A95618"/>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nvGrpSpPr>
            <p:cNvPr id="724" name="Google Shape;724;g27c7b5c71df_0_611"/>
            <p:cNvGrpSpPr/>
            <p:nvPr/>
          </p:nvGrpSpPr>
          <p:grpSpPr>
            <a:xfrm rot="10800000">
              <a:off x="5455515" y="3080258"/>
              <a:ext cx="92400" cy="411825"/>
              <a:chOff x="2070100" y="2563700"/>
              <a:chExt cx="92400" cy="411825"/>
            </a:xfrm>
          </p:grpSpPr>
          <p:cxnSp>
            <p:nvCxnSpPr>
              <p:cNvPr id="725" name="Google Shape;725;g27c7b5c71df_0_611"/>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26" name="Google Shape;726;g27c7b5c71df_0_611"/>
              <p:cNvSpPr/>
              <p:nvPr/>
            </p:nvSpPr>
            <p:spPr>
              <a:xfrm>
                <a:off x="2070100"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sp>
          <p:nvSpPr>
            <p:cNvPr id="727" name="Google Shape;727;g27c7b5c71df_0_611"/>
            <p:cNvSpPr txBox="1"/>
            <p:nvPr/>
          </p:nvSpPr>
          <p:spPr>
            <a:xfrm>
              <a:off x="4979075" y="2528926"/>
              <a:ext cx="1074600" cy="3714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Jan - Jun 2023</a:t>
              </a:r>
              <a:endParaRPr sz="1500" b="1" i="0" u="none" strike="noStrike" cap="none">
                <a:solidFill>
                  <a:srgbClr val="000000"/>
                </a:solidFill>
                <a:latin typeface="Roboto"/>
                <a:ea typeface="Roboto"/>
                <a:cs typeface="Roboto"/>
                <a:sym typeface="Roboto"/>
              </a:endParaRPr>
            </a:p>
          </p:txBody>
        </p:sp>
        <p:sp>
          <p:nvSpPr>
            <p:cNvPr id="728" name="Google Shape;728;g27c7b5c71df_0_611"/>
            <p:cNvSpPr txBox="1"/>
            <p:nvPr/>
          </p:nvSpPr>
          <p:spPr>
            <a:xfrm>
              <a:off x="5382677" y="3511249"/>
              <a:ext cx="3635700" cy="9438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374650" algn="l" rtl="0">
                <a:lnSpc>
                  <a:spcPct val="90000"/>
                </a:lnSpc>
                <a:spcBef>
                  <a:spcPts val="0"/>
                </a:spcBef>
                <a:spcAft>
                  <a:spcPts val="0"/>
                </a:spcAft>
                <a:buClr>
                  <a:srgbClr val="000000"/>
                </a:buClr>
                <a:buSzPts val="1100"/>
                <a:buFont typeface="Roboto"/>
                <a:buChar char="●"/>
              </a:pPr>
              <a:r>
                <a:rPr lang="en-US" sz="1600" b="1">
                  <a:solidFill>
                    <a:schemeClr val="dk1"/>
                  </a:solidFill>
                  <a:latin typeface="Calibri"/>
                  <a:ea typeface="Calibri"/>
                  <a:cs typeface="Calibri"/>
                  <a:sym typeface="Calibri"/>
                </a:rPr>
                <a:t>Maryland and 10 other states participate in community of practice hosted by the National Behavioral Health Network (NBHN)</a:t>
              </a:r>
              <a:endParaRPr sz="1600" b="1">
                <a:solidFill>
                  <a:schemeClr val="dk1"/>
                </a:solidFill>
                <a:latin typeface="Calibri"/>
                <a:ea typeface="Calibri"/>
                <a:cs typeface="Calibri"/>
                <a:sym typeface="Calibri"/>
              </a:endParaRPr>
            </a:p>
            <a:p>
              <a:pPr marL="0" marR="0" lvl="0" indent="-406400" algn="l" rtl="0">
                <a:lnSpc>
                  <a:spcPct val="90000"/>
                </a:lnSpc>
                <a:spcBef>
                  <a:spcPts val="0"/>
                </a:spcBef>
                <a:spcAft>
                  <a:spcPts val="0"/>
                </a:spcAft>
                <a:buClr>
                  <a:schemeClr val="dk1"/>
                </a:buClr>
                <a:buSzPts val="1600"/>
                <a:buFont typeface="Calibri"/>
                <a:buChar char="●"/>
              </a:pPr>
              <a:r>
                <a:rPr lang="en-US" sz="1600" b="1">
                  <a:solidFill>
                    <a:schemeClr val="dk1"/>
                  </a:solidFill>
                  <a:latin typeface="Calibri"/>
                  <a:ea typeface="Calibri"/>
                  <a:cs typeface="Calibri"/>
                  <a:sym typeface="Calibri"/>
                </a:rPr>
                <a:t>CTPC releases revised RFA; applications due June 16, 2023</a:t>
              </a:r>
              <a:endParaRPr sz="1600" b="1">
                <a:solidFill>
                  <a:schemeClr val="dk1"/>
                </a:solidFill>
                <a:latin typeface="Calibri"/>
                <a:ea typeface="Calibri"/>
                <a:cs typeface="Calibri"/>
                <a:sym typeface="Calibri"/>
              </a:endParaRPr>
            </a:p>
          </p:txBody>
        </p:sp>
      </p:grpSp>
      <p:grpSp>
        <p:nvGrpSpPr>
          <p:cNvPr id="729" name="Google Shape;729;g27c7b5c71df_0_611"/>
          <p:cNvGrpSpPr/>
          <p:nvPr/>
        </p:nvGrpSpPr>
        <p:grpSpPr>
          <a:xfrm>
            <a:off x="9263094" y="1656451"/>
            <a:ext cx="2932669" cy="2313886"/>
            <a:chOff x="6671030" y="1851984"/>
            <a:chExt cx="2475453" cy="1735458"/>
          </a:xfrm>
        </p:grpSpPr>
        <p:sp>
          <p:nvSpPr>
            <p:cNvPr id="730" name="Google Shape;730;g27c7b5c71df_0_611"/>
            <p:cNvSpPr/>
            <p:nvPr/>
          </p:nvSpPr>
          <p:spPr>
            <a:xfrm>
              <a:off x="7040783" y="3080265"/>
              <a:ext cx="2105700" cy="133500"/>
            </a:xfrm>
            <a:prstGeom prst="rect">
              <a:avLst/>
            </a:prstGeom>
            <a:solidFill>
              <a:srgbClr val="FEC232"/>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nvGrpSpPr>
            <p:cNvPr id="731" name="Google Shape;731;g27c7b5c71df_0_611"/>
            <p:cNvGrpSpPr/>
            <p:nvPr/>
          </p:nvGrpSpPr>
          <p:grpSpPr>
            <a:xfrm>
              <a:off x="6994658" y="2800855"/>
              <a:ext cx="92400" cy="411825"/>
              <a:chOff x="845575" y="2563700"/>
              <a:chExt cx="92400" cy="411825"/>
            </a:xfrm>
          </p:grpSpPr>
          <p:cxnSp>
            <p:nvCxnSpPr>
              <p:cNvPr id="732" name="Google Shape;732;g27c7b5c71df_0_611"/>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33" name="Google Shape;733;g27c7b5c71df_0_611"/>
              <p:cNvSpPr/>
              <p:nvPr/>
            </p:nvSpPr>
            <p:spPr>
              <a:xfrm>
                <a:off x="845575"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sp>
          <p:nvSpPr>
            <p:cNvPr id="734" name="Google Shape;734;g27c7b5c71df_0_611"/>
            <p:cNvSpPr txBox="1"/>
            <p:nvPr/>
          </p:nvSpPr>
          <p:spPr>
            <a:xfrm>
              <a:off x="6671030" y="3216042"/>
              <a:ext cx="957900" cy="3714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Fall 2023</a:t>
              </a:r>
              <a:r>
                <a:rPr lang="en-US" sz="1500" b="1" i="0" u="none" strike="noStrike" cap="none">
                  <a:solidFill>
                    <a:srgbClr val="000000"/>
                  </a:solidFill>
                  <a:latin typeface="Roboto"/>
                  <a:ea typeface="Roboto"/>
                  <a:cs typeface="Roboto"/>
                  <a:sym typeface="Roboto"/>
                </a:rPr>
                <a:t> </a:t>
              </a:r>
              <a:endParaRPr sz="1500" b="1" i="0" u="none" strike="noStrike" cap="none">
                <a:solidFill>
                  <a:srgbClr val="000000"/>
                </a:solidFill>
                <a:latin typeface="Roboto"/>
                <a:ea typeface="Roboto"/>
                <a:cs typeface="Roboto"/>
                <a:sym typeface="Roboto"/>
              </a:endParaRPr>
            </a:p>
          </p:txBody>
        </p:sp>
        <p:sp>
          <p:nvSpPr>
            <p:cNvPr id="735" name="Google Shape;735;g27c7b5c71df_0_611"/>
            <p:cNvSpPr txBox="1"/>
            <p:nvPr/>
          </p:nvSpPr>
          <p:spPr>
            <a:xfrm>
              <a:off x="6939716" y="1851984"/>
              <a:ext cx="2105700" cy="9438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l" rtl="0">
                <a:lnSpc>
                  <a:spcPct val="90000"/>
                </a:lnSpc>
                <a:spcBef>
                  <a:spcPts val="0"/>
                </a:spcBef>
                <a:spcAft>
                  <a:spcPts val="0"/>
                </a:spcAft>
                <a:buClr>
                  <a:schemeClr val="dk1"/>
                </a:buClr>
                <a:buSzPts val="1600"/>
                <a:buFont typeface="Arial"/>
                <a:buNone/>
              </a:pPr>
              <a:r>
                <a:rPr lang="en-US" sz="1600" b="1">
                  <a:solidFill>
                    <a:schemeClr val="dk1"/>
                  </a:solidFill>
                  <a:latin typeface="Calibri"/>
                  <a:ea typeface="Calibri"/>
                  <a:cs typeface="Calibri"/>
                  <a:sym typeface="Calibri"/>
                </a:rPr>
                <a:t>CTPC awards funding to TBD BH/SUD provider to implement/enhance a tobacco-free policy and tobacco cessation services</a:t>
              </a:r>
              <a:endParaRPr sz="1100" b="1" i="0" u="none" strike="noStrike" cap="none">
                <a:solidFill>
                  <a:srgbClr val="000000"/>
                </a:solidFill>
                <a:latin typeface="Roboto"/>
                <a:ea typeface="Roboto"/>
                <a:cs typeface="Roboto"/>
                <a:sym typeface="Roboto"/>
              </a:endParaRPr>
            </a:p>
          </p:txBody>
        </p:sp>
      </p:grpSp>
      <p:grpSp>
        <p:nvGrpSpPr>
          <p:cNvPr id="736" name="Google Shape;736;g27c7b5c71df_0_611"/>
          <p:cNvGrpSpPr/>
          <p:nvPr/>
        </p:nvGrpSpPr>
        <p:grpSpPr>
          <a:xfrm>
            <a:off x="20565" y="2801328"/>
            <a:ext cx="2905477" cy="2446587"/>
            <a:chOff x="1956817" y="2710665"/>
            <a:chExt cx="2452500" cy="1834986"/>
          </a:xfrm>
        </p:grpSpPr>
        <p:sp>
          <p:nvSpPr>
            <p:cNvPr id="737" name="Google Shape;737;g27c7b5c71df_0_611"/>
            <p:cNvSpPr/>
            <p:nvPr/>
          </p:nvSpPr>
          <p:spPr>
            <a:xfrm>
              <a:off x="2437281" y="3080265"/>
              <a:ext cx="1534500" cy="133500"/>
            </a:xfrm>
            <a:prstGeom prst="rect">
              <a:avLst/>
            </a:prstGeom>
            <a:solidFill>
              <a:srgbClr val="A95618"/>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738" name="Google Shape;738;g27c7b5c71df_0_611"/>
            <p:cNvSpPr txBox="1"/>
            <p:nvPr/>
          </p:nvSpPr>
          <p:spPr>
            <a:xfrm>
              <a:off x="1956817" y="3601851"/>
              <a:ext cx="2452500" cy="9438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600" b="1">
                  <a:solidFill>
                    <a:schemeClr val="dk1"/>
                  </a:solidFill>
                  <a:latin typeface="Calibri"/>
                  <a:ea typeface="Calibri"/>
                  <a:cs typeface="Calibri"/>
                  <a:sym typeface="Calibri"/>
                </a:rPr>
                <a:t>CTPC consults with other states and partners to develop BH provider assessment</a:t>
              </a:r>
              <a:endParaRPr sz="1600" b="1"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2100"/>
                </a:spcAft>
                <a:buClr>
                  <a:srgbClr val="000000"/>
                </a:buClr>
                <a:buSzPts val="1100"/>
                <a:buFont typeface="Arial"/>
                <a:buNone/>
              </a:pPr>
              <a:r>
                <a:rPr lang="en-US" sz="1600" b="0" i="1" u="none" strike="noStrike" cap="none">
                  <a:solidFill>
                    <a:srgbClr val="FEC232"/>
                  </a:solidFill>
                  <a:latin typeface="Roboto"/>
                  <a:ea typeface="Roboto"/>
                  <a:cs typeface="Roboto"/>
                  <a:sym typeface="Roboto"/>
                </a:rPr>
                <a:t> </a:t>
              </a:r>
              <a:endParaRPr sz="1600" b="0" i="1" u="none" strike="noStrike" cap="none">
                <a:solidFill>
                  <a:srgbClr val="FEC232"/>
                </a:solidFill>
                <a:latin typeface="Roboto"/>
                <a:ea typeface="Roboto"/>
                <a:cs typeface="Roboto"/>
                <a:sym typeface="Roboto"/>
              </a:endParaRPr>
            </a:p>
          </p:txBody>
        </p:sp>
        <p:sp>
          <p:nvSpPr>
            <p:cNvPr id="739" name="Google Shape;739;g27c7b5c71df_0_611"/>
            <p:cNvSpPr txBox="1"/>
            <p:nvPr/>
          </p:nvSpPr>
          <p:spPr>
            <a:xfrm>
              <a:off x="2000170" y="2710665"/>
              <a:ext cx="1008000" cy="503100"/>
            </a:xfrm>
            <a:prstGeom prst="rect">
              <a:avLst/>
            </a:prstGeom>
            <a:noFill/>
            <a:ln>
              <a:noFill/>
            </a:ln>
            <a:effectLst>
              <a:outerShdw blurRad="57150" dist="19050" dir="5400000" algn="bl" rotWithShape="0">
                <a:srgbClr val="000000">
                  <a:alpha val="50000"/>
                </a:srgbClr>
              </a:outerShdw>
            </a:effectLst>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600"/>
                <a:buFont typeface="Arial"/>
                <a:buNone/>
              </a:pPr>
              <a:r>
                <a:rPr lang="en-US" sz="1500" b="1">
                  <a:latin typeface="Roboto"/>
                  <a:ea typeface="Roboto"/>
                  <a:cs typeface="Roboto"/>
                  <a:sym typeface="Roboto"/>
                </a:rPr>
                <a:t>2021</a:t>
              </a:r>
              <a:endParaRPr sz="1500" b="1" i="0" u="none" strike="noStrike" cap="none">
                <a:solidFill>
                  <a:srgbClr val="000000"/>
                </a:solidFill>
                <a:latin typeface="Roboto"/>
                <a:ea typeface="Roboto"/>
                <a:cs typeface="Roboto"/>
                <a:sym typeface="Roboto"/>
              </a:endParaRPr>
            </a:p>
          </p:txBody>
        </p:sp>
        <p:grpSp>
          <p:nvGrpSpPr>
            <p:cNvPr id="740" name="Google Shape;740;g27c7b5c71df_0_611"/>
            <p:cNvGrpSpPr/>
            <p:nvPr/>
          </p:nvGrpSpPr>
          <p:grpSpPr>
            <a:xfrm rot="10800000">
              <a:off x="2395183" y="3080258"/>
              <a:ext cx="92400" cy="411825"/>
              <a:chOff x="2070100" y="2563700"/>
              <a:chExt cx="92400" cy="411825"/>
            </a:xfrm>
          </p:grpSpPr>
          <p:cxnSp>
            <p:nvCxnSpPr>
              <p:cNvPr id="741" name="Google Shape;741;g27c7b5c71df_0_611"/>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a:effectLst>
                <a:outerShdw blurRad="57150" dist="19050" dir="5400000" algn="bl" rotWithShape="0">
                  <a:srgbClr val="000000">
                    <a:alpha val="50000"/>
                  </a:srgbClr>
                </a:outerShdw>
              </a:effectLst>
            </p:spPr>
          </p:cxnSp>
          <p:sp>
            <p:nvSpPr>
              <p:cNvPr id="742" name="Google Shape;742;g27c7b5c71df_0_611"/>
              <p:cNvSpPr/>
              <p:nvPr/>
            </p:nvSpPr>
            <p:spPr>
              <a:xfrm>
                <a:off x="2070100" y="2563700"/>
                <a:ext cx="92400" cy="92400"/>
              </a:xfrm>
              <a:prstGeom prst="ellipse">
                <a:avLst/>
              </a:prstGeom>
              <a:solidFill>
                <a:srgbClr val="0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grpSp>
      </p:grpSp>
      <p:sp>
        <p:nvSpPr>
          <p:cNvPr id="743" name="Google Shape;743;g27c7b5c71df_0_611"/>
          <p:cNvSpPr txBox="1"/>
          <p:nvPr/>
        </p:nvSpPr>
        <p:spPr>
          <a:xfrm>
            <a:off x="432050" y="5127125"/>
            <a:ext cx="70767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a:latin typeface="Calibri"/>
                <a:ea typeface="Calibri"/>
                <a:cs typeface="Calibri"/>
                <a:sym typeface="Calibri"/>
              </a:rPr>
              <a:t>CDC’s Tobacco Cessation Change Package (TCCP):</a:t>
            </a:r>
            <a:r>
              <a:rPr lang="en-US" sz="1800">
                <a:latin typeface="Calibri"/>
                <a:ea typeface="Calibri"/>
                <a:cs typeface="Calibri"/>
                <a:sym typeface="Calibri"/>
              </a:rPr>
              <a:t> provides evidence-based process improvements that health professionals and health systems can implement to deliver improved treatment to patients who use tobacco. </a:t>
            </a:r>
            <a:r>
              <a:rPr lang="en-US" sz="1800" u="sng">
                <a:solidFill>
                  <a:schemeClr val="hlink"/>
                </a:solidFill>
                <a:latin typeface="Calibri"/>
                <a:ea typeface="Calibri"/>
                <a:cs typeface="Calibri"/>
                <a:sym typeface="Calibri"/>
                <a:hlinkClick r:id="rId3"/>
              </a:rPr>
              <a:t>https://millionhearts.hhs.gov/files/tobacco_cessation_change_pkg.pdf</a:t>
            </a:r>
            <a:r>
              <a:rPr lang="en-US" sz="1800">
                <a:latin typeface="Calibri"/>
                <a:ea typeface="Calibri"/>
                <a:cs typeface="Calibri"/>
                <a:sym typeface="Calibri"/>
              </a:rPr>
              <a:t> </a:t>
            </a:r>
            <a:endParaRPr sz="18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pic>
        <p:nvPicPr>
          <p:cNvPr id="749" name="Google Shape;749;g27c7b5c71df_0_291"/>
          <p:cNvPicPr preferRelativeResize="0"/>
          <p:nvPr/>
        </p:nvPicPr>
        <p:blipFill rotWithShape="1">
          <a:blip r:embed="rId3">
            <a:alphaModFix/>
          </a:blip>
          <a:srcRect/>
          <a:stretch/>
        </p:blipFill>
        <p:spPr>
          <a:xfrm>
            <a:off x="1142996" y="1950904"/>
            <a:ext cx="9885300" cy="4085700"/>
          </a:xfrm>
          <a:prstGeom prst="rect">
            <a:avLst/>
          </a:prstGeom>
          <a:noFill/>
          <a:ln>
            <a:noFill/>
          </a:ln>
        </p:spPr>
      </p:pic>
      <p:sp>
        <p:nvSpPr>
          <p:cNvPr id="750" name="Google Shape;750;g27c7b5c71df_0_291"/>
          <p:cNvSpPr txBox="1"/>
          <p:nvPr/>
        </p:nvSpPr>
        <p:spPr>
          <a:xfrm>
            <a:off x="1524000" y="6300131"/>
            <a:ext cx="73413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100"/>
              <a:buFont typeface="Garamond"/>
              <a:buNone/>
            </a:pPr>
            <a:r>
              <a:rPr lang="en-US" sz="1100" b="0" i="0" u="none" strike="noStrike" cap="none">
                <a:solidFill>
                  <a:srgbClr val="FFFFFF"/>
                </a:solidFill>
                <a:latin typeface="Garamond"/>
                <a:ea typeface="Garamond"/>
                <a:cs typeface="Garamond"/>
                <a:sym typeface="Garamond"/>
              </a:rPr>
              <a:t>Data from the National Directory of Substance Abuse Treatment Facilities; based on responses to SAMHSA’s National Survey of Substance Abuse Treatment Services (data collected on 2/12/2020)</a:t>
            </a:r>
            <a:endParaRPr sz="1500"/>
          </a:p>
        </p:txBody>
      </p:sp>
      <p:sp>
        <p:nvSpPr>
          <p:cNvPr id="751" name="Google Shape;751;g27c7b5c71df_0_291"/>
          <p:cNvSpPr txBox="1"/>
          <p:nvPr/>
        </p:nvSpPr>
        <p:spPr>
          <a:xfrm>
            <a:off x="1306417" y="178353"/>
            <a:ext cx="9875100" cy="13563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418AB3"/>
              </a:buClr>
              <a:buSzPts val="2400"/>
              <a:buFont typeface="Corbel"/>
              <a:buNone/>
            </a:pPr>
            <a:r>
              <a:rPr lang="en-US" sz="2400" b="1" i="0" u="none" strike="noStrike" cap="none">
                <a:solidFill>
                  <a:srgbClr val="418AB3"/>
                </a:solidFill>
                <a:latin typeface="Corbel"/>
                <a:ea typeface="Corbel"/>
                <a:cs typeface="Corbel"/>
                <a:sym typeface="Corbel"/>
              </a:rPr>
              <a:t>Tobacco Cessation Interventions and Smoke-Free Policies in Substance Abuse Treatment Facilities, MD (N=338) vs. United States (N=12,167)</a:t>
            </a:r>
            <a:endParaRPr sz="1500"/>
          </a:p>
          <a:p>
            <a:pPr marL="0" marR="0" lvl="0" indent="0" algn="ctr" rtl="0">
              <a:lnSpc>
                <a:spcPct val="90000"/>
              </a:lnSpc>
              <a:spcBef>
                <a:spcPts val="0"/>
              </a:spcBef>
              <a:spcAft>
                <a:spcPts val="0"/>
              </a:spcAft>
              <a:buClr>
                <a:srgbClr val="418AB3"/>
              </a:buClr>
              <a:buSzPts val="2400"/>
              <a:buFont typeface="Corbel"/>
              <a:buNone/>
            </a:pPr>
            <a:r>
              <a:rPr lang="en-US" sz="2400" b="1" i="0" u="none" strike="noStrike" cap="none">
                <a:solidFill>
                  <a:srgbClr val="418AB3"/>
                </a:solidFill>
                <a:latin typeface="Corbel"/>
                <a:ea typeface="Corbel"/>
                <a:cs typeface="Corbel"/>
                <a:sym typeface="Corbel"/>
              </a:rPr>
              <a:t>A</a:t>
            </a:r>
            <a:r>
              <a:rPr lang="en-US" sz="2400" b="1" i="0" u="none" strike="noStrike" cap="none">
                <a:solidFill>
                  <a:srgbClr val="418AB3"/>
                </a:solidFill>
                <a:latin typeface="Corbel"/>
                <a:ea typeface="Corbel"/>
                <a:cs typeface="Corbel"/>
                <a:sym typeface="Corbe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ugust 2022 </a:t>
            </a:r>
            <a:endParaRPr sz="4400" b="0" i="0" u="none" strike="noStrike" cap="none">
              <a:solidFill>
                <a:srgbClr val="418AB3"/>
              </a:solidFill>
              <a:latin typeface="Corbel"/>
              <a:ea typeface="Corbel"/>
              <a:cs typeface="Corbel"/>
              <a:sym typeface="Corbel"/>
            </a:endParaRPr>
          </a:p>
        </p:txBody>
      </p:sp>
      <p:sp>
        <p:nvSpPr>
          <p:cNvPr id="752" name="Google Shape;752;g27c7b5c71df_0_291"/>
          <p:cNvSpPr txBox="1"/>
          <p:nvPr/>
        </p:nvSpPr>
        <p:spPr>
          <a:xfrm>
            <a:off x="164963" y="6351008"/>
            <a:ext cx="115917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b="0" i="0" u="none" strike="noStrike" cap="none">
                <a:solidFill>
                  <a:srgbClr val="000000"/>
                </a:solidFill>
                <a:latin typeface="Corbel"/>
                <a:ea typeface="Corbel"/>
                <a:cs typeface="Corbel"/>
                <a:sym typeface="Corbel"/>
              </a:rPr>
              <a:t>Data from the National Directory of Substance Abuse Treatment Facilities; based on responses to SAMHSA’s National Substance Abuse Services Survey</a:t>
            </a:r>
            <a:endParaRPr sz="1100" b="0" i="0" u="none" strike="noStrike" cap="none">
              <a:solidFill>
                <a:srgbClr val="000000"/>
              </a:solidFill>
              <a:latin typeface="Corbel"/>
              <a:ea typeface="Corbel"/>
              <a:cs typeface="Corbel"/>
              <a:sym typeface="Corbel"/>
            </a:endParaRPr>
          </a:p>
          <a:p>
            <a:pPr marL="0" marR="0" lvl="0" indent="0" algn="l" rtl="0">
              <a:spcBef>
                <a:spcPts val="0"/>
              </a:spcBef>
              <a:spcAft>
                <a:spcPts val="0"/>
              </a:spcAft>
              <a:buNone/>
            </a:pPr>
            <a:r>
              <a:rPr lang="en-US" sz="1100" b="0" i="0" u="none" strike="noStrike" cap="none">
                <a:solidFill>
                  <a:srgbClr val="000000"/>
                </a:solidFill>
                <a:latin typeface="Corbel"/>
                <a:ea typeface="Corbel"/>
                <a:cs typeface="Corbel"/>
                <a:sym typeface="Corbel"/>
              </a:rPr>
              <a:t> (MD data collected 8/8/22; US data collected 7/11/2022).</a:t>
            </a:r>
            <a:endParaRPr sz="1100" b="0" i="0" u="none" strike="noStrike" cap="none">
              <a:solidFill>
                <a:srgbClr val="000000"/>
              </a:solidFill>
              <a:latin typeface="Corbel"/>
              <a:ea typeface="Corbel"/>
              <a:cs typeface="Corbel"/>
              <a:sym typeface="Corbel"/>
            </a:endParaRPr>
          </a:p>
        </p:txBody>
      </p:sp>
      <p:sp>
        <p:nvSpPr>
          <p:cNvPr id="753" name="Google Shape;753;g27c7b5c71df_0_291"/>
          <p:cNvSpPr/>
          <p:nvPr/>
        </p:nvSpPr>
        <p:spPr>
          <a:xfrm>
            <a:off x="9408575" y="3827000"/>
            <a:ext cx="573600" cy="599100"/>
          </a:xfrm>
          <a:prstGeom prst="ellipse">
            <a:avLst/>
          </a:prstGeom>
          <a:noFill/>
          <a:ln w="28575" cap="flat" cmpd="sng">
            <a:solidFill>
              <a:srgbClr val="C40E3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pic>
        <p:nvPicPr>
          <p:cNvPr id="759" name="Google Shape;759;g27c7b5c71df_0_299"/>
          <p:cNvPicPr preferRelativeResize="0"/>
          <p:nvPr/>
        </p:nvPicPr>
        <p:blipFill rotWithShape="1">
          <a:blip r:embed="rId3">
            <a:alphaModFix/>
          </a:blip>
          <a:srcRect/>
          <a:stretch/>
        </p:blipFill>
        <p:spPr>
          <a:xfrm>
            <a:off x="1142996" y="2055013"/>
            <a:ext cx="9875100" cy="4070400"/>
          </a:xfrm>
          <a:prstGeom prst="rect">
            <a:avLst/>
          </a:prstGeom>
          <a:noFill/>
          <a:ln>
            <a:noFill/>
          </a:ln>
        </p:spPr>
      </p:pic>
      <p:sp>
        <p:nvSpPr>
          <p:cNvPr id="760" name="Google Shape;760;g27c7b5c71df_0_299"/>
          <p:cNvSpPr txBox="1">
            <a:spLocks noGrp="1"/>
          </p:cNvSpPr>
          <p:nvPr>
            <p:ph type="title"/>
          </p:nvPr>
        </p:nvSpPr>
        <p:spPr>
          <a:xfrm>
            <a:off x="1142996" y="551789"/>
            <a:ext cx="9995100" cy="13563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418AB3"/>
              </a:buClr>
              <a:buSzPts val="2400"/>
              <a:buFont typeface="Corbel"/>
              <a:buNone/>
            </a:pPr>
            <a:r>
              <a:rPr lang="en-US" sz="2400" b="1">
                <a:solidFill>
                  <a:srgbClr val="418AB3"/>
                </a:solidFill>
              </a:rPr>
              <a:t>Tobacco Cessation Interventions and Smoke-Free Policies in Mental Health Treatment Facilities, MD (N=227) vs. United States (N=9,045)</a:t>
            </a:r>
            <a:br>
              <a:rPr lang="en-US" sz="2400" b="1">
                <a:solidFill>
                  <a:srgbClr val="418AB3"/>
                </a:solidFill>
              </a:rPr>
            </a:br>
            <a:r>
              <a:rPr lang="en-US" sz="2400" b="1" i="0" u="none" strike="noStrike" cap="none">
                <a:solidFill>
                  <a:srgbClr val="418AB3"/>
                </a:solidFill>
                <a:latin typeface="Corbel"/>
                <a:ea typeface="Corbel"/>
                <a:cs typeface="Corbel"/>
                <a:sym typeface="Corbe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August</a:t>
            </a:r>
            <a:r>
              <a:rPr lang="en-US" sz="2400" b="1">
                <a:solidFill>
                  <a:srgbClr val="418AB3"/>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 2022</a:t>
            </a:r>
            <a:endParaRPr/>
          </a:p>
        </p:txBody>
      </p:sp>
      <p:sp>
        <p:nvSpPr>
          <p:cNvPr id="761" name="Google Shape;761;g27c7b5c71df_0_299"/>
          <p:cNvSpPr txBox="1"/>
          <p:nvPr/>
        </p:nvSpPr>
        <p:spPr>
          <a:xfrm>
            <a:off x="200695" y="6380768"/>
            <a:ext cx="113760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b="0" i="0" u="none" strike="noStrike" cap="none">
                <a:solidFill>
                  <a:srgbClr val="000000"/>
                </a:solidFill>
                <a:latin typeface="Corbel"/>
                <a:ea typeface="Corbel"/>
                <a:cs typeface="Corbel"/>
                <a:sym typeface="Corbel"/>
              </a:rPr>
              <a:t>Data from the National Directory of Mental Health Treatment Facilities; based on responses to SAMHSA’s National Mental Health Services Survey </a:t>
            </a:r>
            <a:endParaRPr sz="1100" b="0" i="0" u="none" strike="noStrike" cap="none">
              <a:solidFill>
                <a:srgbClr val="000000"/>
              </a:solidFill>
              <a:latin typeface="Corbel"/>
              <a:ea typeface="Corbel"/>
              <a:cs typeface="Corbel"/>
              <a:sym typeface="Corbel"/>
            </a:endParaRPr>
          </a:p>
          <a:p>
            <a:pPr marL="0" marR="0" lvl="0" indent="0" algn="l" rtl="0">
              <a:spcBef>
                <a:spcPts val="0"/>
              </a:spcBef>
              <a:spcAft>
                <a:spcPts val="0"/>
              </a:spcAft>
              <a:buNone/>
            </a:pPr>
            <a:r>
              <a:rPr lang="en-US" sz="1100" b="0" i="0" u="none" strike="noStrike" cap="none">
                <a:solidFill>
                  <a:srgbClr val="000000"/>
                </a:solidFill>
                <a:latin typeface="Corbel"/>
                <a:ea typeface="Corbel"/>
                <a:cs typeface="Corbel"/>
                <a:sym typeface="Corbel"/>
              </a:rPr>
              <a:t>(MD data collected 8/8/22; US data collected 7/11/2022).</a:t>
            </a:r>
            <a:endParaRPr sz="1500"/>
          </a:p>
        </p:txBody>
      </p:sp>
      <p:sp>
        <p:nvSpPr>
          <p:cNvPr id="762" name="Google Shape;762;g27c7b5c71df_0_299"/>
          <p:cNvSpPr/>
          <p:nvPr/>
        </p:nvSpPr>
        <p:spPr>
          <a:xfrm>
            <a:off x="9408575" y="3522200"/>
            <a:ext cx="573600" cy="599100"/>
          </a:xfrm>
          <a:prstGeom prst="ellipse">
            <a:avLst/>
          </a:prstGeom>
          <a:noFill/>
          <a:ln w="28575" cap="flat" cmpd="sng">
            <a:solidFill>
              <a:srgbClr val="C40E3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g27c7b5c71df_0_905"/>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b="1"/>
              <a:t>LGBTQ+ Initiatives</a:t>
            </a:r>
            <a:endParaRPr b="1"/>
          </a:p>
        </p:txBody>
      </p:sp>
      <p:pic>
        <p:nvPicPr>
          <p:cNvPr id="768" name="Google Shape;768;g27c7b5c71df_0_905"/>
          <p:cNvPicPr preferRelativeResize="0"/>
          <p:nvPr/>
        </p:nvPicPr>
        <p:blipFill>
          <a:blip r:embed="rId3">
            <a:alphaModFix/>
          </a:blip>
          <a:stretch>
            <a:fillRect/>
          </a:stretch>
        </p:blipFill>
        <p:spPr>
          <a:xfrm>
            <a:off x="1001175" y="2375623"/>
            <a:ext cx="3178399" cy="3711801"/>
          </a:xfrm>
          <a:prstGeom prst="rect">
            <a:avLst/>
          </a:prstGeom>
          <a:noFill/>
          <a:ln w="28575" cap="flat" cmpd="sng">
            <a:solidFill>
              <a:schemeClr val="accent4"/>
            </a:solidFill>
            <a:prstDash val="solid"/>
            <a:round/>
            <a:headEnd type="none" w="sm" len="sm"/>
            <a:tailEnd type="none" w="sm" len="sm"/>
          </a:ln>
        </p:spPr>
      </p:pic>
      <p:sp>
        <p:nvSpPr>
          <p:cNvPr id="769" name="Google Shape;769;g27c7b5c71df_0_905"/>
          <p:cNvSpPr txBox="1"/>
          <p:nvPr/>
        </p:nvSpPr>
        <p:spPr>
          <a:xfrm>
            <a:off x="445000" y="1591050"/>
            <a:ext cx="4175700" cy="655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solidFill>
                  <a:srgbClr val="C40E3E"/>
                </a:solidFill>
                <a:latin typeface="Calibri"/>
                <a:ea typeface="Calibri"/>
                <a:cs typeface="Calibri"/>
                <a:sym typeface="Calibri"/>
              </a:rPr>
              <a:t>Community Health Needs Assessment</a:t>
            </a:r>
            <a:endParaRPr sz="1800" b="1">
              <a:solidFill>
                <a:srgbClr val="C40E3E"/>
              </a:solidFill>
              <a:latin typeface="Calibri"/>
              <a:ea typeface="Calibri"/>
              <a:cs typeface="Calibri"/>
              <a:sym typeface="Calibri"/>
            </a:endParaRPr>
          </a:p>
          <a:p>
            <a:pPr marL="0" lvl="0" indent="0" algn="ctr" rtl="0">
              <a:spcBef>
                <a:spcPts val="0"/>
              </a:spcBef>
              <a:spcAft>
                <a:spcPts val="0"/>
              </a:spcAft>
              <a:buNone/>
            </a:pPr>
            <a:r>
              <a:rPr lang="en-US" sz="1800" b="1">
                <a:solidFill>
                  <a:srgbClr val="C40E3E"/>
                </a:solidFill>
                <a:latin typeface="Calibri"/>
                <a:ea typeface="Calibri"/>
                <a:cs typeface="Calibri"/>
                <a:sym typeface="Calibri"/>
              </a:rPr>
              <a:t>Final Report</a:t>
            </a:r>
            <a:endParaRPr sz="1800" b="1">
              <a:solidFill>
                <a:srgbClr val="C40E3E"/>
              </a:solidFill>
              <a:latin typeface="Calibri"/>
              <a:ea typeface="Calibri"/>
              <a:cs typeface="Calibri"/>
              <a:sym typeface="Calibri"/>
            </a:endParaRPr>
          </a:p>
        </p:txBody>
      </p:sp>
      <p:sp>
        <p:nvSpPr>
          <p:cNvPr id="770" name="Google Shape;770;g27c7b5c71df_0_905"/>
          <p:cNvSpPr txBox="1"/>
          <p:nvPr/>
        </p:nvSpPr>
        <p:spPr>
          <a:xfrm>
            <a:off x="4846325" y="5906550"/>
            <a:ext cx="30000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800" b="1">
                <a:solidFill>
                  <a:srgbClr val="C40E3E"/>
                </a:solidFill>
                <a:latin typeface="Calibri"/>
                <a:ea typeface="Calibri"/>
                <a:cs typeface="Calibri"/>
                <a:sym typeface="Calibri"/>
              </a:rPr>
              <a:t>Maryland Tobacco Quitline</a:t>
            </a:r>
            <a:endParaRPr sz="1800" b="1">
              <a:solidFill>
                <a:srgbClr val="C40E3E"/>
              </a:solidFill>
              <a:latin typeface="Calibri"/>
              <a:ea typeface="Calibri"/>
              <a:cs typeface="Calibri"/>
              <a:sym typeface="Calibri"/>
            </a:endParaRPr>
          </a:p>
          <a:p>
            <a:pPr marL="0" lvl="0" indent="0" algn="ctr" rtl="0">
              <a:spcBef>
                <a:spcPts val="0"/>
              </a:spcBef>
              <a:spcAft>
                <a:spcPts val="0"/>
              </a:spcAft>
              <a:buNone/>
            </a:pPr>
            <a:r>
              <a:rPr lang="en-US" sz="1800" b="1">
                <a:solidFill>
                  <a:srgbClr val="C40E3E"/>
                </a:solidFill>
                <a:latin typeface="Calibri"/>
                <a:ea typeface="Calibri"/>
                <a:cs typeface="Calibri"/>
                <a:sym typeface="Calibri"/>
              </a:rPr>
              <a:t>LGBTQ Branded Media</a:t>
            </a:r>
            <a:endParaRPr sz="1800" b="1">
              <a:solidFill>
                <a:srgbClr val="C40E3E"/>
              </a:solidFill>
              <a:latin typeface="Calibri"/>
              <a:ea typeface="Calibri"/>
              <a:cs typeface="Calibri"/>
              <a:sym typeface="Calibri"/>
            </a:endParaRPr>
          </a:p>
        </p:txBody>
      </p:sp>
      <p:pic>
        <p:nvPicPr>
          <p:cNvPr id="771" name="Google Shape;771;g27c7b5c71df_0_905"/>
          <p:cNvPicPr preferRelativeResize="0"/>
          <p:nvPr/>
        </p:nvPicPr>
        <p:blipFill rotWithShape="1">
          <a:blip r:embed="rId4">
            <a:alphaModFix/>
          </a:blip>
          <a:srcRect/>
          <a:stretch/>
        </p:blipFill>
        <p:spPr>
          <a:xfrm>
            <a:off x="4890813" y="1560450"/>
            <a:ext cx="2606225" cy="2169675"/>
          </a:xfrm>
          <a:prstGeom prst="rect">
            <a:avLst/>
          </a:prstGeom>
          <a:noFill/>
          <a:ln w="28575" cap="flat" cmpd="sng">
            <a:solidFill>
              <a:schemeClr val="accent4"/>
            </a:solidFill>
            <a:prstDash val="solid"/>
            <a:round/>
            <a:headEnd type="none" w="sm" len="sm"/>
            <a:tailEnd type="none" w="sm" len="sm"/>
          </a:ln>
        </p:spPr>
      </p:pic>
      <p:pic>
        <p:nvPicPr>
          <p:cNvPr id="772" name="Google Shape;772;g27c7b5c71df_0_905"/>
          <p:cNvPicPr preferRelativeResize="0"/>
          <p:nvPr/>
        </p:nvPicPr>
        <p:blipFill rotWithShape="1">
          <a:blip r:embed="rId5">
            <a:alphaModFix/>
          </a:blip>
          <a:srcRect b="15325"/>
          <a:stretch/>
        </p:blipFill>
        <p:spPr>
          <a:xfrm>
            <a:off x="5184425" y="3851820"/>
            <a:ext cx="2088099" cy="2077999"/>
          </a:xfrm>
          <a:prstGeom prst="rect">
            <a:avLst/>
          </a:prstGeom>
          <a:noFill/>
          <a:ln w="28575" cap="flat" cmpd="sng">
            <a:solidFill>
              <a:schemeClr val="accent4"/>
            </a:solidFill>
            <a:prstDash val="solid"/>
            <a:round/>
            <a:headEnd type="none" w="sm" len="sm"/>
            <a:tailEnd type="none" w="sm" len="sm"/>
          </a:ln>
        </p:spPr>
      </p:pic>
      <p:sp>
        <p:nvSpPr>
          <p:cNvPr id="773" name="Google Shape;773;g27c7b5c71df_0_905"/>
          <p:cNvSpPr txBox="1"/>
          <p:nvPr/>
        </p:nvSpPr>
        <p:spPr>
          <a:xfrm>
            <a:off x="7912600" y="1591050"/>
            <a:ext cx="4175700" cy="655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solidFill>
                  <a:srgbClr val="C40E3E"/>
                </a:solidFill>
                <a:latin typeface="Calibri"/>
                <a:ea typeface="Calibri"/>
                <a:cs typeface="Calibri"/>
                <a:sym typeface="Calibri"/>
              </a:rPr>
              <a:t>“Live In Color”</a:t>
            </a:r>
            <a:endParaRPr sz="1800" b="1">
              <a:solidFill>
                <a:srgbClr val="C40E3E"/>
              </a:solidFill>
              <a:latin typeface="Calibri"/>
              <a:ea typeface="Calibri"/>
              <a:cs typeface="Calibri"/>
              <a:sym typeface="Calibri"/>
            </a:endParaRPr>
          </a:p>
          <a:p>
            <a:pPr marL="0" lvl="0" indent="0" algn="ctr" rtl="0">
              <a:spcBef>
                <a:spcPts val="0"/>
              </a:spcBef>
              <a:spcAft>
                <a:spcPts val="0"/>
              </a:spcAft>
              <a:buNone/>
            </a:pPr>
            <a:r>
              <a:rPr lang="en-US" sz="1800" b="1">
                <a:solidFill>
                  <a:srgbClr val="C40E3E"/>
                </a:solidFill>
                <a:latin typeface="Calibri"/>
                <a:ea typeface="Calibri"/>
                <a:cs typeface="Calibri"/>
                <a:sym typeface="Calibri"/>
              </a:rPr>
              <a:t>Media Campaign</a:t>
            </a:r>
            <a:endParaRPr sz="1800" b="1">
              <a:solidFill>
                <a:srgbClr val="C40E3E"/>
              </a:solidFill>
              <a:latin typeface="Calibri"/>
              <a:ea typeface="Calibri"/>
              <a:cs typeface="Calibri"/>
              <a:sym typeface="Calibri"/>
            </a:endParaRPr>
          </a:p>
        </p:txBody>
      </p:sp>
      <p:pic>
        <p:nvPicPr>
          <p:cNvPr id="774" name="Google Shape;774;g27c7b5c71df_0_905"/>
          <p:cNvPicPr preferRelativeResize="0"/>
          <p:nvPr/>
        </p:nvPicPr>
        <p:blipFill rotWithShape="1">
          <a:blip r:embed="rId6">
            <a:alphaModFix/>
          </a:blip>
          <a:srcRect l="6873" t="22978" r="56524" b="23756"/>
          <a:stretch/>
        </p:blipFill>
        <p:spPr>
          <a:xfrm>
            <a:off x="7758901" y="3930335"/>
            <a:ext cx="2717700" cy="1832400"/>
          </a:xfrm>
          <a:prstGeom prst="roundRect">
            <a:avLst>
              <a:gd name="adj" fmla="val 16667"/>
            </a:avLst>
          </a:prstGeom>
          <a:noFill/>
          <a:ln w="28575" cap="flat" cmpd="sng">
            <a:solidFill>
              <a:schemeClr val="accent4"/>
            </a:solidFill>
            <a:prstDash val="solid"/>
            <a:round/>
            <a:headEnd type="none" w="sm" len="sm"/>
            <a:tailEnd type="none" w="sm" len="sm"/>
          </a:ln>
        </p:spPr>
      </p:pic>
      <p:pic>
        <p:nvPicPr>
          <p:cNvPr id="775" name="Google Shape;775;g27c7b5c71df_0_905"/>
          <p:cNvPicPr preferRelativeResize="0"/>
          <p:nvPr/>
        </p:nvPicPr>
        <p:blipFill rotWithShape="1">
          <a:blip r:embed="rId7">
            <a:alphaModFix/>
          </a:blip>
          <a:srcRect l="54843" t="20483" r="2851" b="18951"/>
          <a:stretch/>
        </p:blipFill>
        <p:spPr>
          <a:xfrm>
            <a:off x="9224531" y="2490225"/>
            <a:ext cx="2543700" cy="1674600"/>
          </a:xfrm>
          <a:prstGeom prst="roundRect">
            <a:avLst>
              <a:gd name="adj" fmla="val 16667"/>
            </a:avLst>
          </a:prstGeom>
          <a:noFill/>
          <a:ln w="28575" cap="flat" cmpd="sng">
            <a:solidFill>
              <a:schemeClr val="accent4"/>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g219ec0b7251_0_179"/>
          <p:cNvSpPr txBox="1">
            <a:spLocks noGrp="1"/>
          </p:cNvSpPr>
          <p:nvPr>
            <p:ph type="title"/>
          </p:nvPr>
        </p:nvSpPr>
        <p:spPr>
          <a:xfrm>
            <a:off x="838200" y="428709"/>
            <a:ext cx="108660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800" b="1">
                <a:latin typeface="Calibri"/>
                <a:ea typeface="Calibri"/>
                <a:cs typeface="Calibri"/>
                <a:sym typeface="Calibri"/>
              </a:rPr>
              <a:t>Youth Engagement in Tobacco Control </a:t>
            </a:r>
            <a:endParaRPr b="1" i="1">
              <a:latin typeface="Calibri"/>
              <a:ea typeface="Calibri"/>
              <a:cs typeface="Calibri"/>
              <a:sym typeface="Calibri"/>
            </a:endParaRPr>
          </a:p>
        </p:txBody>
      </p:sp>
      <p:pic>
        <p:nvPicPr>
          <p:cNvPr id="782" name="Google Shape;782;g219ec0b7251_0_179"/>
          <p:cNvPicPr preferRelativeResize="0"/>
          <p:nvPr/>
        </p:nvPicPr>
        <p:blipFill rotWithShape="1">
          <a:blip r:embed="rId3">
            <a:alphaModFix/>
          </a:blip>
          <a:srcRect l="15261" t="8940" r="69228" b="82800"/>
          <a:stretch/>
        </p:blipFill>
        <p:spPr>
          <a:xfrm>
            <a:off x="7955875" y="2846333"/>
            <a:ext cx="3891264" cy="1165334"/>
          </a:xfrm>
          <a:prstGeom prst="rect">
            <a:avLst/>
          </a:prstGeom>
          <a:noFill/>
          <a:ln>
            <a:noFill/>
          </a:ln>
        </p:spPr>
      </p:pic>
      <p:sp>
        <p:nvSpPr>
          <p:cNvPr id="783" name="Google Shape;783;g219ec0b7251_0_179"/>
          <p:cNvSpPr txBox="1"/>
          <p:nvPr/>
        </p:nvSpPr>
        <p:spPr>
          <a:xfrm>
            <a:off x="505775" y="1086000"/>
            <a:ext cx="8901900" cy="62184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900"/>
              <a:buFont typeface="Arial"/>
              <a:buNone/>
            </a:pPr>
            <a:endParaRPr sz="2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900"/>
              <a:buFont typeface="Arial"/>
              <a:buNone/>
            </a:pPr>
            <a:r>
              <a:rPr lang="en-US" sz="2900">
                <a:latin typeface="Calibri"/>
                <a:ea typeface="Calibri"/>
                <a:cs typeface="Calibri"/>
                <a:sym typeface="Calibri"/>
              </a:rPr>
              <a:t>C</a:t>
            </a:r>
            <a:r>
              <a:rPr lang="en-US" sz="2900" b="0" i="0" u="none" strike="noStrike" cap="none">
                <a:solidFill>
                  <a:srgbClr val="000000"/>
                </a:solidFill>
                <a:latin typeface="Calibri"/>
                <a:ea typeface="Calibri"/>
                <a:cs typeface="Calibri"/>
                <a:sym typeface="Calibri"/>
              </a:rPr>
              <a:t>ommunity Anti-Drug Coalitions of America (CADCA) for youth engagement in tobacco control.</a:t>
            </a:r>
            <a:r>
              <a:rPr lang="en-US" sz="2900">
                <a:latin typeface="Calibri"/>
                <a:ea typeface="Calibri"/>
                <a:cs typeface="Calibri"/>
                <a:sym typeface="Calibri"/>
              </a:rPr>
              <a:t> FY24 </a:t>
            </a:r>
            <a:r>
              <a:rPr lang="en-US" sz="2900" b="0" i="0" u="none" strike="noStrike" cap="none">
                <a:solidFill>
                  <a:srgbClr val="000000"/>
                </a:solidFill>
                <a:latin typeface="Calibri"/>
                <a:ea typeface="Calibri"/>
                <a:cs typeface="Calibri"/>
                <a:sym typeface="Calibri"/>
              </a:rPr>
              <a:t>objectives:</a:t>
            </a:r>
            <a:endParaRPr sz="2900" b="0" i="0" u="none" strike="noStrike" cap="none">
              <a:solidFill>
                <a:srgbClr val="000000"/>
              </a:solidFill>
              <a:latin typeface="Calibri"/>
              <a:ea typeface="Calibri"/>
              <a:cs typeface="Calibri"/>
              <a:sym typeface="Calibri"/>
            </a:endParaRPr>
          </a:p>
          <a:p>
            <a:pPr marL="609600" marR="0" lvl="0" indent="-488950" algn="l" rtl="0">
              <a:lnSpc>
                <a:spcPct val="100000"/>
              </a:lnSpc>
              <a:spcBef>
                <a:spcPts val="0"/>
              </a:spcBef>
              <a:spcAft>
                <a:spcPts val="0"/>
              </a:spcAft>
              <a:buClr>
                <a:srgbClr val="000000"/>
              </a:buClr>
              <a:buSzPts val="2900"/>
              <a:buFont typeface="Calibri"/>
              <a:buChar char="●"/>
            </a:pPr>
            <a:r>
              <a:rPr lang="en-US" sz="2900">
                <a:latin typeface="Calibri"/>
                <a:ea typeface="Calibri"/>
                <a:cs typeface="Calibri"/>
                <a:sym typeface="Calibri"/>
              </a:rPr>
              <a:t>Identify priority areas from n</a:t>
            </a:r>
            <a:r>
              <a:rPr lang="en-US" sz="2900" b="0" i="0" u="none" strike="noStrike" cap="none">
                <a:solidFill>
                  <a:srgbClr val="000000"/>
                </a:solidFill>
                <a:latin typeface="Calibri"/>
                <a:ea typeface="Calibri"/>
                <a:cs typeface="Calibri"/>
                <a:sym typeface="Calibri"/>
              </a:rPr>
              <a:t>eeds </a:t>
            </a:r>
            <a:endParaRPr sz="29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None/>
            </a:pPr>
            <a:r>
              <a:rPr lang="en-US" sz="2900">
                <a:latin typeface="Calibri"/>
                <a:ea typeface="Calibri"/>
                <a:cs typeface="Calibri"/>
                <a:sym typeface="Calibri"/>
              </a:rPr>
              <a:t> a</a:t>
            </a:r>
            <a:r>
              <a:rPr lang="en-US" sz="2900" b="0" i="0" u="none" strike="noStrike" cap="none">
                <a:solidFill>
                  <a:srgbClr val="000000"/>
                </a:solidFill>
                <a:latin typeface="Calibri"/>
                <a:ea typeface="Calibri"/>
                <a:cs typeface="Calibri"/>
                <a:sym typeface="Calibri"/>
              </a:rPr>
              <a:t>ssessment </a:t>
            </a:r>
            <a:r>
              <a:rPr lang="en-US" sz="2900">
                <a:latin typeface="Calibri"/>
                <a:ea typeface="Calibri"/>
                <a:cs typeface="Calibri"/>
                <a:sym typeface="Calibri"/>
              </a:rPr>
              <a:t>and integrate into youth led-adult   guided activities and initiatives</a:t>
            </a:r>
            <a:endParaRPr sz="2900">
              <a:latin typeface="Calibri"/>
              <a:ea typeface="Calibri"/>
              <a:cs typeface="Calibri"/>
              <a:sym typeface="Calibri"/>
            </a:endParaRPr>
          </a:p>
          <a:p>
            <a:pPr marL="609600" marR="0" lvl="0" indent="-488950" algn="l" rtl="0">
              <a:lnSpc>
                <a:spcPct val="100000"/>
              </a:lnSpc>
              <a:spcBef>
                <a:spcPts val="0"/>
              </a:spcBef>
              <a:spcAft>
                <a:spcPts val="0"/>
              </a:spcAft>
              <a:buClr>
                <a:srgbClr val="000000"/>
              </a:buClr>
              <a:buSzPts val="2900"/>
              <a:buFont typeface="Calibri"/>
              <a:buChar char="●"/>
            </a:pPr>
            <a:r>
              <a:rPr lang="en-US" sz="2900" b="0" i="0" u="none" strike="noStrike" cap="none">
                <a:solidFill>
                  <a:srgbClr val="000000"/>
                </a:solidFill>
                <a:latin typeface="Calibri"/>
                <a:ea typeface="Calibri"/>
                <a:cs typeface="Calibri"/>
                <a:sym typeface="Calibri"/>
              </a:rPr>
              <a:t>Prepare a Youth Engagement Strategy</a:t>
            </a:r>
            <a:endParaRPr sz="2900" b="0" i="0" u="none" strike="noStrike" cap="none">
              <a:solidFill>
                <a:srgbClr val="000000"/>
              </a:solidFill>
              <a:latin typeface="Calibri"/>
              <a:ea typeface="Calibri"/>
              <a:cs typeface="Calibri"/>
              <a:sym typeface="Calibri"/>
            </a:endParaRPr>
          </a:p>
          <a:p>
            <a:pPr marL="609600" marR="0" lvl="0" indent="-488950" algn="l" rtl="0">
              <a:lnSpc>
                <a:spcPct val="100000"/>
              </a:lnSpc>
              <a:spcBef>
                <a:spcPts val="0"/>
              </a:spcBef>
              <a:spcAft>
                <a:spcPts val="0"/>
              </a:spcAft>
              <a:buSzPts val="2900"/>
              <a:buFont typeface="Calibri"/>
              <a:buChar char="●"/>
            </a:pPr>
            <a:r>
              <a:rPr lang="en-US" sz="29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Statewide movement will promote youth joining your tobacco coalitions</a:t>
            </a:r>
            <a:endParaRPr sz="2900">
              <a:latin typeface="Calibri"/>
              <a:ea typeface="Calibri"/>
              <a:cs typeface="Calibri"/>
              <a:sym typeface="Calibri"/>
            </a:endParaRPr>
          </a:p>
          <a:p>
            <a:pPr marL="609600" marR="0" lvl="0" indent="-488950" algn="l" rtl="0">
              <a:lnSpc>
                <a:spcPct val="100000"/>
              </a:lnSpc>
              <a:spcBef>
                <a:spcPts val="0"/>
              </a:spcBef>
              <a:spcAft>
                <a:spcPts val="0"/>
              </a:spcAft>
              <a:buSzPts val="2900"/>
              <a:buFont typeface="Calibri"/>
              <a:buChar char="●"/>
            </a:pPr>
            <a:r>
              <a:rPr lang="en-US" sz="2900">
                <a:latin typeface="Calibri"/>
                <a:ea typeface="Calibri"/>
                <a:cs typeface="Calibri"/>
                <a:sym typeface="Calibri"/>
              </a:rPr>
              <a:t>Summit - May 20th, Take back your 10! </a:t>
            </a:r>
            <a:endParaRPr sz="2900">
              <a:latin typeface="Calibri"/>
              <a:ea typeface="Calibri"/>
              <a:cs typeface="Calibri"/>
              <a:sym typeface="Calibri"/>
            </a:endParaRPr>
          </a:p>
          <a:p>
            <a:pPr marL="609600" marR="0" lvl="0" indent="-488950" algn="l" rtl="0">
              <a:lnSpc>
                <a:spcPct val="100000"/>
              </a:lnSpc>
              <a:spcBef>
                <a:spcPts val="0"/>
              </a:spcBef>
              <a:spcAft>
                <a:spcPts val="0"/>
              </a:spcAft>
              <a:buSzPts val="2900"/>
              <a:buFont typeface="Calibri"/>
              <a:buChar char="●"/>
            </a:pPr>
            <a:r>
              <a:rPr lang="en-US" sz="2900">
                <a:latin typeface="Calibri"/>
                <a:ea typeface="Calibri"/>
                <a:cs typeface="Calibri"/>
                <a:sym typeface="Calibri"/>
              </a:rPr>
              <a:t>Virtual follow up meetings - keep momentum</a:t>
            </a:r>
            <a:endParaRPr sz="29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900"/>
              <a:buFont typeface="Arial"/>
              <a:buNone/>
            </a:pPr>
            <a:endParaRPr sz="2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g27c7b5c71df_0_1111"/>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b="1">
                <a:latin typeface="Calibri"/>
                <a:ea typeface="Calibri"/>
                <a:cs typeface="Calibri"/>
                <a:sym typeface="Calibri"/>
              </a:rPr>
              <a:t>College &amp; University Outreach</a:t>
            </a:r>
            <a:endParaRPr b="1">
              <a:latin typeface="Calibri"/>
              <a:ea typeface="Calibri"/>
              <a:cs typeface="Calibri"/>
              <a:sym typeface="Calibri"/>
            </a:endParaRPr>
          </a:p>
        </p:txBody>
      </p:sp>
      <p:sp>
        <p:nvSpPr>
          <p:cNvPr id="789" name="Google Shape;789;g27c7b5c71df_0_1111"/>
          <p:cNvSpPr txBox="1">
            <a:spLocks noGrp="1"/>
          </p:cNvSpPr>
          <p:nvPr>
            <p:ph type="body" idx="1"/>
          </p:nvPr>
        </p:nvSpPr>
        <p:spPr>
          <a:xfrm>
            <a:off x="838200" y="1591124"/>
            <a:ext cx="6662700" cy="4810800"/>
          </a:xfrm>
          <a:prstGeom prst="rect">
            <a:avLst/>
          </a:prstGeom>
        </p:spPr>
        <p:txBody>
          <a:bodyPr spcFirstLastPara="1" wrap="square" lIns="91425" tIns="45700" rIns="91425" bIns="45700" anchor="t" anchorCtr="0">
            <a:normAutofit lnSpcReduction="10000"/>
          </a:bodyPr>
          <a:lstStyle/>
          <a:p>
            <a:pPr marL="0" lvl="0" indent="0" algn="l" rtl="0">
              <a:spcBef>
                <a:spcPts val="1100"/>
              </a:spcBef>
              <a:spcAft>
                <a:spcPts val="0"/>
              </a:spcAft>
              <a:buNone/>
            </a:pPr>
            <a:r>
              <a:rPr lang="en-US" sz="2900"/>
              <a:t>MDH</a:t>
            </a:r>
            <a:r>
              <a:rPr lang="en-US" sz="2900">
                <a:latin typeface="Calibri"/>
                <a:ea typeface="Calibri"/>
                <a:cs typeface="Calibri"/>
                <a:sym typeface="Calibri"/>
              </a:rPr>
              <a:t> will support MD colleges and universities in adapting, implementing and enforcing 100% tobacco-free policies</a:t>
            </a:r>
            <a:endParaRPr sz="2900">
              <a:latin typeface="Calibri"/>
              <a:ea typeface="Calibri"/>
              <a:cs typeface="Calibri"/>
              <a:sym typeface="Calibri"/>
            </a:endParaRPr>
          </a:p>
          <a:p>
            <a:pPr marL="0" lvl="0" indent="0" algn="l" rtl="0">
              <a:spcBef>
                <a:spcPts val="1100"/>
              </a:spcBef>
              <a:spcAft>
                <a:spcPts val="0"/>
              </a:spcAft>
              <a:buNone/>
            </a:pPr>
            <a:r>
              <a:rPr lang="en-US" sz="2900">
                <a:latin typeface="Calibri"/>
                <a:ea typeface="Calibri"/>
                <a:cs typeface="Calibri"/>
                <a:sym typeface="Calibri"/>
              </a:rPr>
              <a:t>Activities have included:</a:t>
            </a:r>
            <a:endParaRPr sz="2900">
              <a:latin typeface="Calibri"/>
              <a:ea typeface="Calibri"/>
              <a:cs typeface="Calibri"/>
              <a:sym typeface="Calibri"/>
            </a:endParaRPr>
          </a:p>
          <a:p>
            <a:pPr marL="609600" lvl="0" indent="-463550" algn="l" rtl="0">
              <a:spcBef>
                <a:spcPts val="1100"/>
              </a:spcBef>
              <a:spcAft>
                <a:spcPts val="0"/>
              </a:spcAft>
              <a:buSzPts val="2500"/>
              <a:buFont typeface="Calibri"/>
              <a:buChar char="•"/>
            </a:pPr>
            <a:r>
              <a:rPr lang="en-US" sz="2500">
                <a:latin typeface="Calibri"/>
                <a:ea typeface="Calibri"/>
                <a:cs typeface="Calibri"/>
                <a:sym typeface="Calibri"/>
              </a:rPr>
              <a:t>Presentations for universities</a:t>
            </a:r>
            <a:endParaRPr sz="2500">
              <a:latin typeface="Calibri"/>
              <a:ea typeface="Calibri"/>
              <a:cs typeface="Calibri"/>
              <a:sym typeface="Calibri"/>
            </a:endParaRPr>
          </a:p>
          <a:p>
            <a:pPr marL="609600" lvl="0" indent="-463550" algn="l" rtl="0">
              <a:spcBef>
                <a:spcPts val="0"/>
              </a:spcBef>
              <a:spcAft>
                <a:spcPts val="0"/>
              </a:spcAft>
              <a:buSzPts val="2500"/>
              <a:buFont typeface="Calibri"/>
              <a:buChar char="•"/>
            </a:pPr>
            <a:r>
              <a:rPr lang="en-US" sz="2500">
                <a:latin typeface="Calibri"/>
                <a:ea typeface="Calibri"/>
                <a:cs typeface="Calibri"/>
                <a:sym typeface="Calibri"/>
              </a:rPr>
              <a:t>Email outreach</a:t>
            </a:r>
            <a:endParaRPr sz="2500">
              <a:latin typeface="Calibri"/>
              <a:ea typeface="Calibri"/>
              <a:cs typeface="Calibri"/>
              <a:sym typeface="Calibri"/>
            </a:endParaRPr>
          </a:p>
          <a:p>
            <a:pPr marL="0" lvl="0" indent="0" algn="l" rtl="0">
              <a:spcBef>
                <a:spcPts val="1100"/>
              </a:spcBef>
              <a:spcAft>
                <a:spcPts val="0"/>
              </a:spcAft>
              <a:buNone/>
            </a:pPr>
            <a:r>
              <a:rPr lang="en-US" sz="2900"/>
              <a:t>Please encourage those in your jurisdiction to p</a:t>
            </a:r>
            <a:r>
              <a:rPr lang="en-US" sz="2900">
                <a:latin typeface="Calibri"/>
                <a:ea typeface="Calibri"/>
                <a:cs typeface="Calibri"/>
                <a:sym typeface="Calibri"/>
              </a:rPr>
              <a:t>articipat</a:t>
            </a:r>
            <a:r>
              <a:rPr lang="en-US" sz="2900"/>
              <a:t>e in the </a:t>
            </a:r>
            <a:r>
              <a:rPr lang="en-US" sz="2900" u="sng">
                <a:solidFill>
                  <a:schemeClr val="hlink"/>
                </a:solidFill>
                <a:hlinkClick r:id="rId3"/>
              </a:rPr>
              <a:t>Truth Initiative Tobacco/Vape-Free College Program</a:t>
            </a:r>
            <a:r>
              <a:rPr lang="en-US" sz="2900"/>
              <a:t> - applications due 10/12/23</a:t>
            </a:r>
            <a:endParaRPr sz="2900"/>
          </a:p>
          <a:p>
            <a:pPr marL="0" lvl="0" indent="0" algn="l" rtl="0">
              <a:spcBef>
                <a:spcPts val="1100"/>
              </a:spcBef>
              <a:spcAft>
                <a:spcPts val="0"/>
              </a:spcAft>
              <a:buNone/>
            </a:pPr>
            <a:r>
              <a:rPr lang="en-US" sz="2900" b="1">
                <a:solidFill>
                  <a:srgbClr val="C40E3E"/>
                </a:solidFill>
              </a:rPr>
              <a:t>MDH interested in</a:t>
            </a:r>
            <a:r>
              <a:rPr lang="en-US" sz="2900" b="1">
                <a:solidFill>
                  <a:srgbClr val="C40E3E"/>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 LHD </a:t>
            </a:r>
            <a:r>
              <a:rPr lang="en-US" sz="2900" b="1">
                <a:solidFill>
                  <a:srgbClr val="C40E3E"/>
                </a:solidFill>
              </a:rPr>
              <a:t>work with colleges and universities within their jurisdictions</a:t>
            </a:r>
            <a:endParaRPr sz="2900" b="1">
              <a:solidFill>
                <a:srgbClr val="C40E3E"/>
              </a:solidFill>
            </a:endParaRPr>
          </a:p>
        </p:txBody>
      </p:sp>
      <p:sp>
        <p:nvSpPr>
          <p:cNvPr id="791" name="Google Shape;791;g27c7b5c71df_0_1111"/>
          <p:cNvSpPr txBox="1"/>
          <p:nvPr/>
        </p:nvSpPr>
        <p:spPr>
          <a:xfrm>
            <a:off x="7267325" y="4670525"/>
            <a:ext cx="4525200" cy="11235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900" i="1">
                <a:latin typeface="Calibri"/>
                <a:ea typeface="Calibri"/>
                <a:cs typeface="Calibri"/>
                <a:sym typeface="Calibri"/>
              </a:rPr>
              <a:t>16 Maryland colleges and universities are recognized as 100% tobacco-free by the American Nonsmokers Rights Foundation</a:t>
            </a:r>
            <a:endParaRPr sz="1900"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g2395b4d76b9_0_6"/>
          <p:cNvSpPr txBox="1">
            <a:spLocks noGrp="1"/>
          </p:cNvSpPr>
          <p:nvPr>
            <p:ph type="title"/>
          </p:nvPr>
        </p:nvSpPr>
        <p:spPr>
          <a:xfrm>
            <a:off x="674933" y="456382"/>
            <a:ext cx="105156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Tobacco Retailer Enforcement</a:t>
            </a:r>
            <a:endParaRPr/>
          </a:p>
        </p:txBody>
      </p:sp>
      <p:sp>
        <p:nvSpPr>
          <p:cNvPr id="797" name="Google Shape;797;g2395b4d76b9_0_6"/>
          <p:cNvSpPr txBox="1">
            <a:spLocks noGrp="1"/>
          </p:cNvSpPr>
          <p:nvPr>
            <p:ph type="sldNum" idx="12"/>
          </p:nvPr>
        </p:nvSpPr>
        <p:spPr>
          <a:xfrm>
            <a:off x="716248" y="8337553"/>
            <a:ext cx="724500" cy="486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1800"/>
              <a:buFont typeface="Arial"/>
              <a:buNone/>
            </a:pPr>
            <a:fld id="{00000000-1234-1234-1234-123412341234}" type="slidenum">
              <a:rPr lang="en-US"/>
              <a:t>9</a:t>
            </a:fld>
            <a:endParaRPr/>
          </a:p>
        </p:txBody>
      </p:sp>
      <p:pic>
        <p:nvPicPr>
          <p:cNvPr id="798" name="Google Shape;798;g2395b4d76b9_0_6"/>
          <p:cNvPicPr preferRelativeResize="0"/>
          <p:nvPr/>
        </p:nvPicPr>
        <p:blipFill rotWithShape="1">
          <a:blip r:embed="rId3">
            <a:alphaModFix/>
          </a:blip>
          <a:srcRect/>
          <a:stretch/>
        </p:blipFill>
        <p:spPr>
          <a:xfrm>
            <a:off x="8304998" y="93326"/>
            <a:ext cx="3555268" cy="1238267"/>
          </a:xfrm>
          <a:prstGeom prst="rect">
            <a:avLst/>
          </a:prstGeom>
          <a:noFill/>
          <a:ln>
            <a:noFill/>
          </a:ln>
        </p:spPr>
      </p:pic>
      <p:sp>
        <p:nvSpPr>
          <p:cNvPr id="799" name="Google Shape;799;g2395b4d76b9_0_6"/>
          <p:cNvSpPr txBox="1"/>
          <p:nvPr/>
        </p:nvSpPr>
        <p:spPr>
          <a:xfrm>
            <a:off x="609600" y="1476574"/>
            <a:ext cx="11430000" cy="6377100"/>
          </a:xfrm>
          <a:prstGeom prst="rect">
            <a:avLst/>
          </a:prstGeom>
          <a:noFill/>
          <a:ln>
            <a:noFill/>
          </a:ln>
        </p:spPr>
        <p:txBody>
          <a:bodyPr spcFirstLastPara="1" wrap="square" lIns="121900" tIns="121900" rIns="121900" bIns="121900" anchor="t" anchorCtr="0">
            <a:spAutoFit/>
          </a:bodyPr>
          <a:lstStyle/>
          <a:p>
            <a:pPr marL="609600" marR="0" lvl="0" indent="-488950" algn="l" rtl="0">
              <a:lnSpc>
                <a:spcPct val="90000"/>
              </a:lnSpc>
              <a:spcBef>
                <a:spcPts val="0"/>
              </a:spcBef>
              <a:spcAft>
                <a:spcPts val="0"/>
              </a:spcAft>
              <a:buClr>
                <a:srgbClr val="262626"/>
              </a:buClr>
              <a:buSzPts val="2900"/>
              <a:buFont typeface="Calibri"/>
              <a:buChar char="●"/>
            </a:pPr>
            <a:r>
              <a:rPr lang="en-US" sz="3200" b="0" i="0" u="none" strike="noStrike" cap="none">
                <a:solidFill>
                  <a:srgbClr val="262626"/>
                </a:solidFill>
                <a:latin typeface="Calibri"/>
                <a:ea typeface="Calibri"/>
                <a:cs typeface="Calibri"/>
                <a:sym typeface="Calibri"/>
              </a:rPr>
              <a:t>Tobacco Retailer inspections – back in the field</a:t>
            </a:r>
            <a:endParaRPr sz="3200" b="0" i="0" u="none" strike="noStrike" cap="none">
              <a:solidFill>
                <a:srgbClr val="262626"/>
              </a:solidFill>
              <a:latin typeface="Calibri"/>
              <a:ea typeface="Calibri"/>
              <a:cs typeface="Calibri"/>
              <a:sym typeface="Calibri"/>
            </a:endParaRPr>
          </a:p>
          <a:p>
            <a:pPr marL="1219200" marR="0" lvl="1" indent="-463550" algn="l" rtl="0">
              <a:lnSpc>
                <a:spcPct val="90000"/>
              </a:lnSpc>
              <a:spcBef>
                <a:spcPts val="0"/>
              </a:spcBef>
              <a:spcAft>
                <a:spcPts val="0"/>
              </a:spcAft>
              <a:buClr>
                <a:srgbClr val="262626"/>
              </a:buClr>
              <a:buSzPts val="2500"/>
              <a:buFont typeface="Calibri"/>
              <a:buChar char="○"/>
            </a:pPr>
            <a:r>
              <a:rPr lang="en-US" sz="2500" b="0" i="0" u="none" strike="noStrike" cap="none">
                <a:solidFill>
                  <a:srgbClr val="262626"/>
                </a:solidFill>
                <a:latin typeface="Calibri"/>
                <a:ea typeface="Calibri"/>
                <a:cs typeface="Calibri"/>
                <a:sym typeface="Calibri"/>
              </a:rPr>
              <a:t>FDA Commissioned Officers and Underage Purchasers</a:t>
            </a:r>
            <a:r>
              <a:rPr lang="en-US" sz="2500">
                <a:solidFill>
                  <a:srgbClr val="262626"/>
                </a:solidFill>
                <a:latin typeface="Calibri"/>
                <a:ea typeface="Calibri"/>
                <a:cs typeface="Calibri"/>
                <a:sym typeface="Calibri"/>
              </a:rPr>
              <a:t> </a:t>
            </a:r>
            <a:endParaRPr sz="2500" b="0" i="1" u="none" strike="noStrike" cap="none">
              <a:solidFill>
                <a:srgbClr val="262626"/>
              </a:solidFill>
              <a:latin typeface="Calibri"/>
              <a:ea typeface="Calibri"/>
              <a:cs typeface="Calibri"/>
              <a:sym typeface="Calibri"/>
            </a:endParaRPr>
          </a:p>
          <a:p>
            <a:pPr marL="1219200" marR="0" lvl="1" indent="-463550" algn="l" rtl="0">
              <a:lnSpc>
                <a:spcPct val="90000"/>
              </a:lnSpc>
              <a:spcBef>
                <a:spcPts val="0"/>
              </a:spcBef>
              <a:spcAft>
                <a:spcPts val="0"/>
              </a:spcAft>
              <a:buClr>
                <a:srgbClr val="262626"/>
              </a:buClr>
              <a:buSzPts val="2500"/>
              <a:buFont typeface="Calibri"/>
              <a:buChar char="○"/>
            </a:pPr>
            <a:r>
              <a:rPr lang="en-US" sz="2500" b="0" i="0" u="none" strike="noStrike" cap="none">
                <a:solidFill>
                  <a:srgbClr val="262626"/>
                </a:solidFill>
                <a:latin typeface="Calibri"/>
                <a:ea typeface="Calibri"/>
                <a:cs typeface="Calibri"/>
                <a:sym typeface="Calibri"/>
              </a:rPr>
              <a:t>Synar - </a:t>
            </a:r>
            <a:r>
              <a:rPr lang="en-US" sz="2500">
                <a:solidFill>
                  <a:srgbClr val="262626"/>
                </a:solidFill>
                <a:latin typeface="Calibri"/>
                <a:ea typeface="Calibri"/>
                <a:cs typeface="Calibri"/>
                <a:sym typeface="Calibri"/>
              </a:rPr>
              <a:t>Completed</a:t>
            </a:r>
            <a:r>
              <a:rPr lang="en-US" sz="2500" b="0" i="0" u="none" strike="noStrike" cap="none">
                <a:solidFill>
                  <a:srgbClr val="262626"/>
                </a:solidFill>
                <a:latin typeface="Calibri"/>
                <a:ea typeface="Calibri"/>
                <a:cs typeface="Calibri"/>
                <a:sym typeface="Calibri"/>
              </a:rPr>
              <a:t> the coverage study</a:t>
            </a:r>
            <a:r>
              <a:rPr lang="en-US" sz="2500">
                <a:solidFill>
                  <a:srgbClr val="262626"/>
                </a:solidFill>
                <a:latin typeface="Calibri"/>
                <a:ea typeface="Calibri"/>
                <a:cs typeface="Calibri"/>
                <a:sym typeface="Calibri"/>
              </a:rPr>
              <a:t>, out in field</a:t>
            </a:r>
            <a:endParaRPr sz="2500" i="1">
              <a:solidFill>
                <a:srgbClr val="262626"/>
              </a:solidFill>
              <a:latin typeface="Calibri"/>
              <a:ea typeface="Calibri"/>
              <a:cs typeface="Calibri"/>
              <a:sym typeface="Calibri"/>
            </a:endParaRPr>
          </a:p>
          <a:p>
            <a:pPr marL="1219200" marR="0" lvl="1" indent="-463550" algn="l" rtl="0">
              <a:lnSpc>
                <a:spcPct val="9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End of 3-year SAMHSA grace period </a:t>
            </a:r>
            <a:endParaRPr sz="2500">
              <a:solidFill>
                <a:srgbClr val="262626"/>
              </a:solidFill>
              <a:latin typeface="Calibri"/>
              <a:ea typeface="Calibri"/>
              <a:cs typeface="Calibri"/>
              <a:sym typeface="Calibri"/>
            </a:endParaRPr>
          </a:p>
          <a:p>
            <a:pPr marL="1371600" marR="0" lvl="0" indent="0" algn="l" rtl="0">
              <a:lnSpc>
                <a:spcPct val="120000"/>
              </a:lnSpc>
              <a:spcBef>
                <a:spcPts val="0"/>
              </a:spcBef>
              <a:spcAft>
                <a:spcPts val="0"/>
              </a:spcAft>
              <a:buNone/>
            </a:pPr>
            <a:endParaRPr sz="1500" b="1" i="0" u="none" strike="noStrike" cap="none">
              <a:solidFill>
                <a:srgbClr val="FF0000"/>
              </a:solidFill>
              <a:latin typeface="Calibri"/>
              <a:ea typeface="Calibri"/>
              <a:cs typeface="Calibri"/>
              <a:sym typeface="Calibri"/>
            </a:endParaRPr>
          </a:p>
          <a:p>
            <a:pPr marL="609600" marR="0" lvl="0" indent="-488950" algn="l" rtl="0">
              <a:lnSpc>
                <a:spcPct val="100000"/>
              </a:lnSpc>
              <a:spcBef>
                <a:spcPts val="0"/>
              </a:spcBef>
              <a:spcAft>
                <a:spcPts val="0"/>
              </a:spcAft>
              <a:buClr>
                <a:srgbClr val="262626"/>
              </a:buClr>
              <a:buSzPts val="2900"/>
              <a:buFont typeface="Calibri"/>
              <a:buChar char="●"/>
            </a:pPr>
            <a:r>
              <a:rPr lang="en-US" sz="2900">
                <a:solidFill>
                  <a:srgbClr val="262626"/>
                </a:solidFill>
                <a:latin typeface="Calibri"/>
                <a:ea typeface="Calibri"/>
                <a:cs typeface="Calibri"/>
                <a:sym typeface="Calibri"/>
              </a:rPr>
              <a:t>Synar inspections - 60% complete; of those inspected at 19% RVR</a:t>
            </a:r>
            <a:endParaRPr sz="2900">
              <a:solidFill>
                <a:srgbClr val="262626"/>
              </a:solidFill>
              <a:latin typeface="Calibri"/>
              <a:ea typeface="Calibri"/>
              <a:cs typeface="Calibri"/>
              <a:sym typeface="Calibri"/>
            </a:endParaRPr>
          </a:p>
          <a:p>
            <a:pPr marL="914400" marR="0" lvl="1" indent="-387350" algn="l" rtl="0">
              <a:lnSpc>
                <a:spcPct val="10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Results mailed to retailers, emailed to LHOs and local enforcement coordinators</a:t>
            </a:r>
            <a:endParaRPr sz="2500">
              <a:solidFill>
                <a:srgbClr val="262626"/>
              </a:solidFill>
              <a:latin typeface="Calibri"/>
              <a:ea typeface="Calibri"/>
              <a:cs typeface="Calibri"/>
              <a:sym typeface="Calibri"/>
            </a:endParaRPr>
          </a:p>
          <a:p>
            <a:pPr marL="914400" marR="0" lvl="1" indent="-387350" algn="l" rtl="0">
              <a:lnSpc>
                <a:spcPct val="100000"/>
              </a:lnSpc>
              <a:spcBef>
                <a:spcPts val="0"/>
              </a:spcBef>
              <a:spcAft>
                <a:spcPts val="0"/>
              </a:spcAft>
              <a:buClr>
                <a:srgbClr val="262626"/>
              </a:buClr>
              <a:buSzPts val="2500"/>
              <a:buFont typeface="Calibri"/>
              <a:buChar char="○"/>
            </a:pPr>
            <a:r>
              <a:rPr lang="en-US" sz="2500">
                <a:solidFill>
                  <a:srgbClr val="262626"/>
                </a:solidFill>
                <a:latin typeface="Calibri"/>
                <a:ea typeface="Calibri"/>
                <a:cs typeface="Calibri"/>
                <a:sym typeface="Calibri"/>
              </a:rPr>
              <a:t>Local coordinators - follow up with these establishments</a:t>
            </a:r>
            <a:br>
              <a:rPr lang="en-US" sz="2500">
                <a:solidFill>
                  <a:srgbClr val="262626"/>
                </a:solidFill>
                <a:latin typeface="Calibri"/>
                <a:ea typeface="Calibri"/>
                <a:cs typeface="Calibri"/>
                <a:sym typeface="Calibri"/>
              </a:rPr>
            </a:br>
            <a:endParaRPr sz="2500">
              <a:solidFill>
                <a:srgbClr val="262626"/>
              </a:solidFill>
              <a:latin typeface="Calibri"/>
              <a:ea typeface="Calibri"/>
              <a:cs typeface="Calibri"/>
              <a:sym typeface="Calibri"/>
            </a:endParaRPr>
          </a:p>
          <a:p>
            <a:pPr marL="609600" marR="0" lvl="0" indent="-488950" algn="l" rtl="0">
              <a:lnSpc>
                <a:spcPct val="100000"/>
              </a:lnSpc>
              <a:spcBef>
                <a:spcPts val="0"/>
              </a:spcBef>
              <a:spcAft>
                <a:spcPts val="0"/>
              </a:spcAft>
              <a:buClr>
                <a:srgbClr val="000000"/>
              </a:buClr>
              <a:buSzPts val="2900"/>
              <a:buFont typeface="Calibri"/>
              <a:buChar char="●"/>
            </a:pPr>
            <a:r>
              <a:rPr lang="en-US" sz="2900">
                <a:solidFill>
                  <a:srgbClr val="262626"/>
                </a:solidFill>
                <a:latin typeface="Calibri"/>
                <a:ea typeface="Calibri"/>
                <a:cs typeface="Calibri"/>
                <a:sym typeface="Calibri"/>
              </a:rPr>
              <a:t>“21 or None” toolkits sent to </a:t>
            </a:r>
            <a:r>
              <a:rPr lang="en-US" sz="2900">
                <a:solidFill>
                  <a:srgbClr val="262626"/>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retailers</a:t>
            </a:r>
            <a:r>
              <a:rPr lang="en-US" sz="2900">
                <a:solidFill>
                  <a:srgbClr val="262626"/>
                </a:solidFill>
                <a:latin typeface="Calibri"/>
                <a:ea typeface="Calibri"/>
                <a:cs typeface="Calibri"/>
                <a:sym typeface="Calibri"/>
              </a:rPr>
              <a:t> and LHDs</a:t>
            </a:r>
            <a:r>
              <a:rPr lang="en-US" sz="2900" b="0" i="0" u="none" strike="noStrike" cap="none">
                <a:solidFill>
                  <a:srgbClr val="262626"/>
                </a:solidFill>
                <a:latin typeface="Calibri"/>
                <a:ea typeface="Calibri"/>
                <a:cs typeface="Calibri"/>
                <a:sym typeface="Calibri"/>
              </a:rPr>
              <a:t>, also downloadable:</a:t>
            </a:r>
            <a:r>
              <a:rPr lang="en-US" sz="2900" b="0" i="0" u="none" strike="noStrike" cap="none">
                <a:solidFill>
                  <a:srgbClr val="262626"/>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br>
              <a:rPr lang="en-US" sz="2900"/>
            </a:br>
            <a:r>
              <a:rPr lang="en-US" sz="2900" b="0" i="0" u="sng" strike="noStrike" cap="none">
                <a:solidFill>
                  <a:schemeClr val="hlink"/>
                </a:solidFill>
                <a:latin typeface="Calibri"/>
                <a:ea typeface="Calibri"/>
                <a:cs typeface="Calibri"/>
                <a:sym typeface="Calibri"/>
                <a:hlinkClick r:id="rId5"/>
              </a:rPr>
              <a:t>www.NoTobaccoSalesToMinors.com</a:t>
            </a:r>
            <a:r>
              <a:rPr lang="en-US" sz="2900" u="sng">
                <a:solidFill>
                  <a:schemeClr val="hlink"/>
                </a:solidFill>
                <a:latin typeface="Calibri"/>
                <a:ea typeface="Calibri"/>
                <a:cs typeface="Calibri"/>
                <a:sym typeface="Calibri"/>
              </a:rPr>
              <a:t>  </a:t>
            </a:r>
            <a:endParaRPr sz="2900" u="sng">
              <a:solidFill>
                <a:schemeClr val="hlink"/>
              </a:solidFill>
              <a:latin typeface="Calibri"/>
              <a:ea typeface="Calibri"/>
              <a:cs typeface="Calibri"/>
              <a:sym typeface="Calibri"/>
            </a:endParaRPr>
          </a:p>
          <a:p>
            <a:pPr marL="0" marR="0" lvl="0" indent="0" algn="l" rtl="0">
              <a:lnSpc>
                <a:spcPct val="100000"/>
              </a:lnSpc>
              <a:spcBef>
                <a:spcPts val="0"/>
              </a:spcBef>
              <a:spcAft>
                <a:spcPts val="0"/>
              </a:spcAft>
              <a:buNone/>
            </a:pPr>
            <a:endParaRPr sz="2900" u="sng">
              <a:solidFill>
                <a:schemeClr val="hlink"/>
              </a:solidFill>
              <a:latin typeface="Calibri"/>
              <a:ea typeface="Calibri"/>
              <a:cs typeface="Calibri"/>
              <a:sym typeface="Calibri"/>
            </a:endParaRPr>
          </a:p>
          <a:p>
            <a:pPr marL="0" marR="0" lvl="0" indent="0" algn="l" rtl="0">
              <a:lnSpc>
                <a:spcPct val="100000"/>
              </a:lnSpc>
              <a:spcBef>
                <a:spcPts val="0"/>
              </a:spcBef>
              <a:spcAft>
                <a:spcPts val="0"/>
              </a:spcAft>
              <a:buNone/>
            </a:pPr>
            <a:r>
              <a:rPr lang="en-US" sz="2900" u="sng">
                <a:solidFill>
                  <a:schemeClr val="hlink"/>
                </a:solidFill>
                <a:latin typeface="Calibri"/>
                <a:ea typeface="Calibri"/>
                <a:cs typeface="Calibri"/>
                <a:sym typeface="Calibri"/>
              </a:rPr>
              <a:t>	</a:t>
            </a:r>
            <a:endParaRPr sz="2900" u="sng">
              <a:solidFill>
                <a:schemeClr val="hlink"/>
              </a:solidFill>
              <a:latin typeface="Calibri"/>
              <a:ea typeface="Calibri"/>
              <a:cs typeface="Calibri"/>
              <a:sym typeface="Calibri"/>
            </a:endParaRPr>
          </a:p>
          <a:p>
            <a:pPr marL="0" marR="0" lvl="0" indent="0" algn="l" rtl="0">
              <a:lnSpc>
                <a:spcPct val="100000"/>
              </a:lnSpc>
              <a:spcBef>
                <a:spcPts val="0"/>
              </a:spcBef>
              <a:spcAft>
                <a:spcPts val="0"/>
              </a:spcAft>
              <a:buNone/>
            </a:pPr>
            <a:endParaRPr sz="2900" u="sng">
              <a:solidFill>
                <a:schemeClr val="hlink"/>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500"/>
              <a:buFont typeface="Arial"/>
              <a:buNone/>
            </a:pPr>
            <a:endParaRPr sz="3500" b="0" i="0" u="sng" strike="noStrike" cap="none">
              <a:solidFill>
                <a:schemeClr val="hlink"/>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93EAA3F8F16B47A753E66737761C97" ma:contentTypeVersion="15" ma:contentTypeDescription="Create a new document." ma:contentTypeScope="" ma:versionID="728d7ca0fe891709b8a28e63fc66d635">
  <xsd:schema xmlns:xsd="http://www.w3.org/2001/XMLSchema" xmlns:xs="http://www.w3.org/2001/XMLSchema" xmlns:p="http://schemas.microsoft.com/office/2006/metadata/properties" xmlns:ns2="9fa23521-5820-46c9-b968-4f4cc61e2276" xmlns:ns3="f06332cb-994b-4a35-97af-1f5b60e13a65" targetNamespace="http://schemas.microsoft.com/office/2006/metadata/properties" ma:root="true" ma:fieldsID="e9c3a25a22a558ed656b5893876d736d" ns2:_="" ns3:_="">
    <xsd:import namespace="9fa23521-5820-46c9-b968-4f4cc61e2276"/>
    <xsd:import namespace="f06332cb-994b-4a35-97af-1f5b60e13a6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a23521-5820-46c9-b968-4f4cc61e22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6332cb-994b-4a35-97af-1f5b60e13a6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3dd9fc3-841d-4ad8-9608-186591a82c35}" ma:internalName="TaxCatchAll" ma:showField="CatchAllData" ma:web="f06332cb-994b-4a35-97af-1f5b60e13a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fa23521-5820-46c9-b968-4f4cc61e2276">
      <Terms xmlns="http://schemas.microsoft.com/office/infopath/2007/PartnerControls"/>
    </lcf76f155ced4ddcb4097134ff3c332f>
    <TaxCatchAll xmlns="f06332cb-994b-4a35-97af-1f5b60e13a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19707C-02E1-48CF-A76A-32C1AC43B4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a23521-5820-46c9-b968-4f4cc61e2276"/>
    <ds:schemaRef ds:uri="f06332cb-994b-4a35-97af-1f5b60e13a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023352-7D25-411A-98CB-68F7A6BC1912}">
  <ds:schemaRefs>
    <ds:schemaRef ds:uri="http://schemas.microsoft.com/office/2006/metadata/properties"/>
    <ds:schemaRef ds:uri="http://schemas.microsoft.com/office/infopath/2007/PartnerControls"/>
    <ds:schemaRef ds:uri="9fa23521-5820-46c9-b968-4f4cc61e2276"/>
    <ds:schemaRef ds:uri="f06332cb-994b-4a35-97af-1f5b60e13a65"/>
  </ds:schemaRefs>
</ds:datastoreItem>
</file>

<file path=customXml/itemProps3.xml><?xml version="1.0" encoding="utf-8"?>
<ds:datastoreItem xmlns:ds="http://schemas.openxmlformats.org/officeDocument/2006/customXml" ds:itemID="{38F03B66-6CDE-4C78-A484-1F789A869E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21</Slides>
  <Notes>21</Notes>
  <HiddenSlides>0</HiddenSlides>
  <ScaleCrop>false</ScaleCrop>
  <HeadingPairs>
    <vt:vector size="4" baseType="variant">
      <vt:variant>
        <vt:lpstr>Theme</vt:lpstr>
      </vt:variant>
      <vt:variant>
        <vt:i4>7</vt:i4>
      </vt:variant>
      <vt:variant>
        <vt:lpstr>Slide Titles</vt:lpstr>
      </vt:variant>
      <vt:variant>
        <vt:i4>21</vt:i4>
      </vt:variant>
    </vt:vector>
  </HeadingPairs>
  <TitlesOfParts>
    <vt:vector size="28" baseType="lpstr">
      <vt:lpstr>Office Theme</vt:lpstr>
      <vt:lpstr>Office Theme</vt:lpstr>
      <vt:lpstr>Office Theme</vt:lpstr>
      <vt:lpstr>Office Theme</vt:lpstr>
      <vt:lpstr>Office Theme</vt:lpstr>
      <vt:lpstr>Office Theme</vt:lpstr>
      <vt:lpstr>Office Theme</vt:lpstr>
      <vt:lpstr>Legal Resource Center Fall Meeting Statewide Tobacco Control Program Updates</vt:lpstr>
      <vt:lpstr>Mission and Vision</vt:lpstr>
      <vt:lpstr>MDH Behavioral Health Activities</vt:lpstr>
      <vt:lpstr>PowerPoint Presentation</vt:lpstr>
      <vt:lpstr>Tobacco Cessation Interventions and Smoke-Free Policies in Mental Health Treatment Facilities, MD (N=227) vs. United States (N=9,045) August 2022</vt:lpstr>
      <vt:lpstr>LGBTQ+ Initiatives</vt:lpstr>
      <vt:lpstr>Youth Engagement in Tobacco Control </vt:lpstr>
      <vt:lpstr>College &amp; University Outreach</vt:lpstr>
      <vt:lpstr>Tobacco Retailer Enforcement</vt:lpstr>
      <vt:lpstr>Mass-Reach Health Communications</vt:lpstr>
      <vt:lpstr>CDC Empower Vape-Free Youth Campaign</vt:lpstr>
      <vt:lpstr>Corrective Statements w/ Contracted Retailers</vt:lpstr>
      <vt:lpstr>FY2024 Local Health Department Grants </vt:lpstr>
      <vt:lpstr>MDH Cannabis Public Health Actions</vt:lpstr>
      <vt:lpstr>MCA Cannabis Public Health Activities</vt:lpstr>
      <vt:lpstr>Consumer Education Efforts MCA developed and delivered these materials to all licensed dispensaries prior to start of adult-use sales on 7/1/23. The pocket guide (below) is available in Spanish.</vt:lpstr>
      <vt:lpstr> Public Awareness Efforts MCA launched its first statewide public education campaign in spring 2023, prior to legal adult-use sales. It focused on the laws (legal age, smoke-free spaces) and key public health and safety messages (driving).</vt:lpstr>
      <vt:lpstr> Responsible Use Toolkit  for Public Health Partners  Available for download at cannabis.maryland.gov,  “Adult Use Cannabis Legalization, Responsible Use Toolkit”  LHDs were offered an initial supply of these materials for delivery in early Sept. </vt:lpstr>
      <vt:lpstr>New Staff Introductions</vt:lpstr>
      <vt:lpstr>Looking Ahead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Maureen C. Regan -MDH-</dc:creator>
  <cp:revision>1</cp:revision>
  <dcterms:created xsi:type="dcterms:W3CDTF">2018-02-09T13:05:01Z</dcterms:created>
  <dcterms:modified xsi:type="dcterms:W3CDTF">2025-03-26T15:54:07Z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0x0101001093EAA3F8F16B47A753E66737761C97</vt:lpwstr>
  </property>
  <property fmtid="{D5CDD505-2E9C-101B-9397-08002B2CF9AE}" pid="3" name="MediaServiceImageTags">
    <vt:lpwstr/>
  </property>
</Properties>
</file>